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61" r:id="rId8"/>
    <p:sldId id="265" r:id="rId9"/>
    <p:sldId id="267" r:id="rId10"/>
    <p:sldId id="268" r:id="rId11"/>
    <p:sldId id="272" r:id="rId12"/>
    <p:sldId id="263" r:id="rId13"/>
    <p:sldId id="264" r:id="rId14"/>
    <p:sldId id="269" r:id="rId15"/>
    <p:sldId id="278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5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4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5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09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3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4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4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7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1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2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6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4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5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80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eenko\Desktop\Цифровизация Профсоюза\Презентации по бонусной програм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2538"/>
            <a:ext cx="3321738" cy="4369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73718"/>
            <a:ext cx="3363933" cy="4369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41" y="987574"/>
            <a:ext cx="1717713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8754"/>
            <a:ext cx="1789978" cy="33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9" y="773718"/>
            <a:ext cx="3363933" cy="4369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9" y="998754"/>
            <a:ext cx="1730886" cy="3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eenko\Desktop\Цифровизация Профсоюза\Презентации по бонусной программ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144000" cy="50920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707654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23678"/>
            <a:ext cx="23042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Geenko\Desktop\Цифровизация Профсоюза\Презентации по бонусной программ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"/>
            <a:ext cx="9144000" cy="513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Geenko\Desktop\Цифровизация Профсоюза\Презентации по бонусной программе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95486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Основной алгоритм покупок с возвратом бонусов:</a:t>
            </a:r>
          </a:p>
          <a:p>
            <a:pPr marL="342900" indent="-342900">
              <a:buAutoNum type="arabicParenR"/>
            </a:pPr>
            <a:r>
              <a:rPr lang="ru-RU" dirty="0" smtClean="0"/>
              <a:t>Вход </a:t>
            </a:r>
            <a:r>
              <a:rPr lang="ru-RU" dirty="0"/>
              <a:t>под своим логином и паролем в PROFCARDS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2) В разделе перечня партнеров или сервисов выберете необходимый</a:t>
            </a:r>
          </a:p>
          <a:p>
            <a:r>
              <a:rPr lang="ru-RU" dirty="0"/>
              <a:t>магазин. У каждого магазина свое предложение. Ознакомиться с ним</a:t>
            </a:r>
          </a:p>
          <a:p>
            <a:r>
              <a:rPr lang="ru-RU" dirty="0"/>
              <a:t>вы можете на отдельной странице магазина. Платформа </a:t>
            </a:r>
            <a:r>
              <a:rPr lang="ru-RU" dirty="0" smtClean="0"/>
              <a:t>перенаправит вас </a:t>
            </a:r>
            <a:r>
              <a:rPr lang="ru-RU" dirty="0"/>
              <a:t>на сайт выбранного магазина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3) Совершите покупки и оплатите их на сайте </a:t>
            </a:r>
            <a:r>
              <a:rPr lang="ru-RU" dirty="0" smtClean="0"/>
              <a:t>партнера</a:t>
            </a:r>
          </a:p>
          <a:p>
            <a:endParaRPr lang="ru-RU" dirty="0"/>
          </a:p>
          <a:p>
            <a:r>
              <a:rPr lang="ru-RU" dirty="0"/>
              <a:t>4) После совершения покупки магазин-партнер фиксирует вашу оплату, </a:t>
            </a:r>
            <a:r>
              <a:rPr lang="ru-RU" dirty="0" smtClean="0"/>
              <a:t>и в </a:t>
            </a:r>
            <a:r>
              <a:rPr lang="ru-RU" dirty="0"/>
              <a:t>течение 3-х рабочих дней к вам на электронную почту, указанную </a:t>
            </a:r>
            <a:r>
              <a:rPr lang="ru-RU" dirty="0" smtClean="0"/>
              <a:t>при регистрации</a:t>
            </a:r>
            <a:r>
              <a:rPr lang="ru-RU" dirty="0"/>
              <a:t>, придет подтверждение о начислении </a:t>
            </a:r>
            <a:r>
              <a:rPr lang="ru-RU"/>
              <a:t>бонусов</a:t>
            </a:r>
            <a:r>
              <a:rPr lang="ru-RU" smtClean="0"/>
              <a:t>.</a:t>
            </a:r>
          </a:p>
          <a:p>
            <a:endParaRPr lang="ru-RU" dirty="0"/>
          </a:p>
          <a:p>
            <a:r>
              <a:rPr lang="ru-RU" dirty="0"/>
              <a:t>5) Обращаем ваше внимание, что бонусы засчитываются только в </a:t>
            </a:r>
            <a:r>
              <a:rPr lang="ru-RU" dirty="0" smtClean="0"/>
              <a:t>случае перехода </a:t>
            </a:r>
            <a:r>
              <a:rPr lang="ru-RU" dirty="0"/>
              <a:t>с сайта программы!</a:t>
            </a:r>
          </a:p>
        </p:txBody>
      </p:sp>
    </p:spTree>
    <p:extLst>
      <p:ext uri="{BB962C8B-B14F-4D97-AF65-F5344CB8AC3E}">
        <p14:creationId xmlns:p14="http://schemas.microsoft.com/office/powerpoint/2010/main" val="16929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Geenko\Desktop\Цифровизация Профсоюза\Презентации по бонусной программе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eenko\Desktop\Цифровизация Профсоюза\Презентации по бонусной программ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eenko\Desktop\Цифровизация Профсоюза\Презентации по бонусной программ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eenko\Desktop\Цифровизация Профсоюза\Презентации по бонусной програм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65" t="11578" r="11611" b="9026"/>
          <a:stretch/>
        </p:blipFill>
        <p:spPr>
          <a:xfrm>
            <a:off x="323528" y="1063229"/>
            <a:ext cx="5472608" cy="26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219822"/>
            <a:ext cx="309634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3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eenko\Desktop\Цифровизация Профсоюза\Презентации по бонусной программе\6.jpg"/>
          <p:cNvPicPr>
            <a:picLocks noChangeAspect="1" noChangeArrowheads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eenko\Desktop\Цифровизация Профсоюза\Презентации по бонусной программ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eenko\Desktop\Цифровизация Профсоюза\Презентации по бонусной программ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11" t="12673" r="11111" b="8315"/>
          <a:stretch/>
        </p:blipFill>
        <p:spPr>
          <a:xfrm>
            <a:off x="554502" y="915566"/>
            <a:ext cx="5097618" cy="36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111</Words>
  <Application>Microsoft Office PowerPoint</Application>
  <PresentationFormat>Экран (16:9)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Geenko</dc:creator>
  <cp:lastModifiedBy>Пользователь</cp:lastModifiedBy>
  <cp:revision>17</cp:revision>
  <dcterms:created xsi:type="dcterms:W3CDTF">2019-09-24T06:11:04Z</dcterms:created>
  <dcterms:modified xsi:type="dcterms:W3CDTF">2021-11-22T12:00:33Z</dcterms:modified>
</cp:coreProperties>
</file>