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72" r:id="rId4"/>
    <p:sldId id="279" r:id="rId5"/>
    <p:sldId id="257" r:id="rId6"/>
    <p:sldId id="258" r:id="rId7"/>
    <p:sldId id="265" r:id="rId8"/>
    <p:sldId id="259" r:id="rId9"/>
    <p:sldId id="260" r:id="rId10"/>
    <p:sldId id="280" r:id="rId11"/>
    <p:sldId id="262" r:id="rId12"/>
    <p:sldId id="263" r:id="rId13"/>
    <p:sldId id="264" r:id="rId14"/>
    <p:sldId id="281" r:id="rId15"/>
    <p:sldId id="266" r:id="rId16"/>
    <p:sldId id="267" r:id="rId17"/>
    <p:sldId id="268" r:id="rId18"/>
    <p:sldId id="282" r:id="rId19"/>
    <p:sldId id="269" r:id="rId20"/>
    <p:sldId id="270" r:id="rId21"/>
    <p:sldId id="271" r:id="rId22"/>
    <p:sldId id="283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9398-D16A-4A95-A83A-C6EB79920E3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A777-4D66-4069-98CA-FD74D5551E0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9398-D16A-4A95-A83A-C6EB79920E3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A777-4D66-4069-98CA-FD74D5551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9398-D16A-4A95-A83A-C6EB79920E3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A777-4D66-4069-98CA-FD74D5551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9398-D16A-4A95-A83A-C6EB79920E3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A777-4D66-4069-98CA-FD74D5551E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9398-D16A-4A95-A83A-C6EB79920E3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A777-4D66-4069-98CA-FD74D5551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9398-D16A-4A95-A83A-C6EB79920E3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A777-4D66-4069-98CA-FD74D5551E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9398-D16A-4A95-A83A-C6EB79920E3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A777-4D66-4069-98CA-FD74D5551E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9398-D16A-4A95-A83A-C6EB79920E3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A777-4D66-4069-98CA-FD74D5551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9398-D16A-4A95-A83A-C6EB79920E3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A777-4D66-4069-98CA-FD74D5551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9398-D16A-4A95-A83A-C6EB79920E3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A777-4D66-4069-98CA-FD74D5551E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9398-D16A-4A95-A83A-C6EB79920E3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A777-4D66-4069-98CA-FD74D5551E0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9C9398-D16A-4A95-A83A-C6EB79920E3E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B7A777-4D66-4069-98CA-FD74D5551E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88632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7030A0"/>
                </a:solidFill>
                <a:latin typeface="Candara"/>
              </a:rPr>
              <a:t>СП «Детский сад  №70»  ГБОУ ООШ №23 </a:t>
            </a:r>
            <a:r>
              <a:rPr lang="ru-RU" sz="3100" b="1" dirty="0" err="1">
                <a:solidFill>
                  <a:srgbClr val="7030A0"/>
                </a:solidFill>
                <a:latin typeface="Candara"/>
              </a:rPr>
              <a:t>г.Сызрани</a:t>
            </a:r>
            <a:r>
              <a:rPr lang="ru-RU" sz="3100" b="1" dirty="0">
                <a:solidFill>
                  <a:srgbClr val="7030A0"/>
                </a:solidFill>
                <a:latin typeface="Candara"/>
              </a:rPr>
              <a:t/>
            </a:r>
            <a:br>
              <a:rPr lang="ru-RU" sz="3100" b="1" dirty="0">
                <a:solidFill>
                  <a:srgbClr val="7030A0"/>
                </a:solidFill>
                <a:latin typeface="Candara"/>
              </a:rPr>
            </a:br>
            <a:r>
              <a:rPr lang="ru-RU" sz="3100" b="1" dirty="0">
                <a:solidFill>
                  <a:srgbClr val="7030A0"/>
                </a:solidFill>
                <a:latin typeface="Candara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«Юные строители»</a:t>
            </a:r>
            <a:b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Воспитатель Лапина Л.Н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Сызрань2019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3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980728"/>
            <a:ext cx="6512511" cy="2448272"/>
          </a:xfrm>
        </p:spPr>
        <p:txBody>
          <a:bodyPr/>
          <a:lstStyle/>
          <a:p>
            <a:r>
              <a:rPr lang="ru-RU" sz="6600" dirty="0" smtClean="0"/>
              <a:t>Поросята-строители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puppentheater.ru/Scenarii/3porosenka/Scen2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5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puppentheater.ru/Scenarii/3porosenka/Scen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5966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8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t.depositphotos.com/3038577/4536/i/950/depositphotos_45362593-stock-photo-fairy-house-from-three-little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700808"/>
            <a:ext cx="6955175" cy="2376264"/>
          </a:xfrm>
        </p:spPr>
        <p:txBody>
          <a:bodyPr/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ru-RU" sz="7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Современные дома</a:t>
            </a:r>
            <a:br>
              <a:rPr lang="ru-RU" sz="7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7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 descr="http://www.kaluga-stroydom.ru/files/uploads/images/19234190(1)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038600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http://oskol-kirpich.ru/images/catalog/big/1460555385_1460556029.jp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403860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http://uslugi-master.ru/_mod_files/ce_images/blog/recrype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038600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://www.woodmarket.lt/files/sibiro_rastai/p9210178.jpg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03860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0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://nastobr.com/upload/iblock/d8d/d8d5886cf8e07dddf30c27f19e032bd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03860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cdn.fishki.net/upload/post/201509/05/1652509/tn/er5vvqv9aj4.jp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6673"/>
            <a:ext cx="403860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700808"/>
            <a:ext cx="6512511" cy="2304256"/>
          </a:xfrm>
        </p:spPr>
        <p:txBody>
          <a:bodyPr/>
          <a:lstStyle/>
          <a:p>
            <a:r>
              <a:rPr lang="ru-RU" sz="7200" dirty="0" smtClean="0"/>
              <a:t>Профессия строитель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Рисунок 14" descr="https://png.pngtree.com/element_origin_min_pic/17/09/21/4d8abaaf21076ce13cd90ce71eec5be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48871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4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4" cy="514841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Сети в море ты закинь,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Раза три, а не один,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Может, ты меня поймаешь,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А кого скажи, коль знаешь?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Рисунок 4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2950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4dd/0006466c-5e62d0d7/im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3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korshu.ru/zubi-rovno-ti-smikaeshe/5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0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196752"/>
            <a:ext cx="6512511" cy="3096344"/>
          </a:xfrm>
        </p:spPr>
        <p:txBody>
          <a:bodyPr/>
          <a:lstStyle/>
          <a:p>
            <a:r>
              <a:rPr lang="ru-RU" sz="6600" dirty="0" smtClean="0"/>
              <a:t>Родной город – </a:t>
            </a:r>
            <a:br>
              <a:rPr lang="ru-RU" sz="6600" dirty="0" smtClean="0"/>
            </a:br>
            <a:r>
              <a:rPr lang="ru-RU" sz="6600" dirty="0" smtClean="0"/>
              <a:t>Сызрань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604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bankrotstvo-kompanii.ru/wp-content/uploads/2018/06/syzran-1024x57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8" cy="6192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5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megatoys24.ru/uploads/all/53/94/6e/53946e525604c64227fed85fadc16a5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cdn1.imgbb.ru/adm/140/1406029/community/sponsor/6c30248caf8fbcb57f3a2d26b669756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266"/>
            <a:ext cx="8400206" cy="6082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6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pofigurki.ru/images/dom-4-okna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3767"/>
            <a:ext cx="8598170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7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f3.mylove.ru/RPgU01H3g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972"/>
            <a:ext cx="8568952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9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sz="8000" i="1" dirty="0" smtClean="0">
                <a:solidFill>
                  <a:srgbClr val="7030A0"/>
                </a:solidFill>
              </a:rPr>
              <a:t>Сказочные домики</a:t>
            </a:r>
            <a:endParaRPr lang="ru-RU" sz="8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dirty="0" smtClean="0"/>
              <a:t>Домики </a:t>
            </a:r>
            <a:endParaRPr lang="ru-RU" dirty="0"/>
          </a:p>
        </p:txBody>
      </p:sp>
      <p:pic>
        <p:nvPicPr>
          <p:cNvPr id="5" name="Рисунок 4" descr="https://shkolabuduschego.ru/wp-content/uploads/2017/06/teremo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5184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7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konspekta.net/poisk-ruru/baza10/5436687861574.files/image00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.pinimg.com/736x/d6/0a/03/d60a03431d6591cc3fbcd161025ca7cd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60648"/>
            <a:ext cx="8136905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1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www.maam.ru/upload/blogs/3e12650385e2bf2e7cebc7df9fdcd222.png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8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 descr="http://puppentheater.ru/Scenarii/3porosenka/Scen2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429001"/>
            <a:ext cx="3240360" cy="266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http://puppentheater.ru/Scenarii/3porosenka/Scen3.jpg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429001"/>
            <a:ext cx="334645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t.depositphotos.com/3038577/4536/i/950/depositphotos_45362593-stock-photo-fairy-house-from-three-littl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535" y="404664"/>
            <a:ext cx="3895725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8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299</TotalTime>
  <Words>29</Words>
  <Application>Microsoft Office PowerPoint</Application>
  <PresentationFormat>Экран (4:3)</PresentationFormat>
  <Paragraphs>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СП «Детский сад  №70»  ГБОУ ООШ №23 г.Сызрани    «Юные строители»  Воспитатель Лапина Л.Н Сызрань2019</vt:lpstr>
      <vt:lpstr>Сети в море ты закинь, Раза три, а не один, Может, ты меня поймаешь, А кого скажи, коль знаешь?</vt:lpstr>
      <vt:lpstr>Презентация PowerPoint</vt:lpstr>
      <vt:lpstr>Сказочные домики</vt:lpstr>
      <vt:lpstr>Домики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Поросята-строители</vt:lpstr>
      <vt:lpstr>Презентация PowerPoint</vt:lpstr>
      <vt:lpstr>Презентация PowerPoint</vt:lpstr>
      <vt:lpstr>Презентация PowerPoint</vt:lpstr>
      <vt:lpstr>Современные дома </vt:lpstr>
      <vt:lpstr>Презентация PowerPoint</vt:lpstr>
      <vt:lpstr>Презентация PowerPoint</vt:lpstr>
      <vt:lpstr>Презентация PowerPoint</vt:lpstr>
      <vt:lpstr>Профессия строитель</vt:lpstr>
      <vt:lpstr>Презентация PowerPoint</vt:lpstr>
      <vt:lpstr>Презентация PowerPoint</vt:lpstr>
      <vt:lpstr>Презентация PowerPoint</vt:lpstr>
      <vt:lpstr>Родной город –  Сызрань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2019-01-31T11:12:25Z</dcterms:created>
  <dcterms:modified xsi:type="dcterms:W3CDTF">2019-02-04T11:08:21Z</dcterms:modified>
</cp:coreProperties>
</file>