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69" r:id="rId6"/>
    <p:sldId id="270" r:id="rId7"/>
    <p:sldId id="271" r:id="rId8"/>
    <p:sldId id="274" r:id="rId9"/>
    <p:sldId id="265" r:id="rId10"/>
    <p:sldId id="259" r:id="rId11"/>
    <p:sldId id="261" r:id="rId12"/>
    <p:sldId id="263" r:id="rId13"/>
    <p:sldId id="264" r:id="rId14"/>
    <p:sldId id="272" r:id="rId15"/>
    <p:sldId id="266" r:id="rId16"/>
    <p:sldId id="273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4852988"/>
            <a:ext cx="8458200" cy="1222375"/>
          </a:xfrm>
        </p:spPr>
        <p:txBody>
          <a:bodyPr/>
          <a:lstStyle/>
          <a:p>
            <a:pPr algn="r"/>
            <a:r>
              <a:rPr lang="ru-RU" dirty="0" smtClean="0"/>
              <a:t>ВОСПИТАТЕЛЬ: ФРОЛОВА с.Ю.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«</a:t>
            </a:r>
            <a:r>
              <a:rPr lang="ru-RU" sz="4400" b="1" dirty="0" smtClean="0">
                <a:solidFill>
                  <a:srgbClr val="002060"/>
                </a:solidFill>
              </a:rPr>
              <a:t>Развивающие игры </a:t>
            </a:r>
            <a:r>
              <a:rPr lang="ru-RU" sz="4400" b="1" dirty="0" err="1" smtClean="0">
                <a:solidFill>
                  <a:srgbClr val="002060"/>
                </a:solidFill>
              </a:rPr>
              <a:t>В.В.Воскобовича</a:t>
            </a:r>
            <a:r>
              <a:rPr lang="ru-RU" sz="4400" b="1" dirty="0" smtClean="0">
                <a:solidFill>
                  <a:srgbClr val="002060"/>
                </a:solidFill>
              </a:rPr>
              <a:t> в работе с детьми 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дошкольного возраста в </a:t>
            </a:r>
            <a:r>
              <a:rPr lang="ru-RU" sz="4400" b="1" smtClean="0">
                <a:solidFill>
                  <a:srgbClr val="002060"/>
                </a:solidFill>
              </a:rPr>
              <a:t>контексте </a:t>
            </a:r>
            <a:r>
              <a:rPr lang="ru-RU" sz="4400" b="1" smtClean="0">
                <a:solidFill>
                  <a:srgbClr val="002060"/>
                </a:solidFill>
              </a:rPr>
              <a:t>ФГОС ДО»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Администратор\Desktop\Фролова\DSCN6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501008"/>
          </a:xfrm>
          <a:prstGeom prst="rect">
            <a:avLst/>
          </a:prstGeom>
          <a:noFill/>
        </p:spPr>
      </p:pic>
      <p:pic>
        <p:nvPicPr>
          <p:cNvPr id="38914" name="Picture 2" descr="C:\Users\Администратор\Desktop\Фролова\DSC07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030" y="3573016"/>
            <a:ext cx="5839970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2.static1-sima-land.com/items/1369981/2/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egatoys24.ru/uploads/all/48/ba/9e/48ba9e9bda31c7e6d1261a89e3d02d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0-tub-ru.yandex.net/i?id=552a489b2afce7422059d86adb485597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760640" cy="5760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ролова\Фролова Воскобович 19.11.2016\DSC01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21702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mamapapa.toys/img/items/2934_1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33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ролова\Фролова Воскобович 19.11.2016\DSC01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73149" cy="3247396"/>
          </a:xfrm>
          <a:prstGeom prst="rect">
            <a:avLst/>
          </a:prstGeom>
          <a:noFill/>
        </p:spPr>
      </p:pic>
      <p:pic>
        <p:nvPicPr>
          <p:cNvPr id="2052" name="Picture 4" descr="F:\Фролова\Фролова Воскобович 19.11.2016\DSC01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1972" y="3284984"/>
            <a:ext cx="6352028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s://katalogkin.ru/image/cache/pictures/raznoe/75038-1000x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12068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Администратор\Desktop\Фролова\DSC07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6624" cy="3159351"/>
          </a:xfrm>
          <a:prstGeom prst="rect">
            <a:avLst/>
          </a:prstGeom>
          <a:noFill/>
        </p:spPr>
      </p:pic>
      <p:pic>
        <p:nvPicPr>
          <p:cNvPr id="50179" name="Picture 3" descr="C:\Users\Администратор\Desktop\Фролова\DSC07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89" y="3257600"/>
            <a:ext cx="6400711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/>
                <a:ea typeface="Calibri"/>
              </a:rPr>
              <a:t>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2353221" cy="2353221"/>
          </a:xfrm>
          <a:prstGeom prst="rect">
            <a:avLst/>
          </a:prstGeom>
        </p:spPr>
      </p:pic>
      <p:pic>
        <p:nvPicPr>
          <p:cNvPr id="15362" name="Picture 2" descr="https://cdn2.static1-sima-land.com/items/1369981/2/700-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92" y="476672"/>
            <a:ext cx="2592288" cy="2592288"/>
          </a:xfrm>
          <a:prstGeom prst="rect">
            <a:avLst/>
          </a:prstGeom>
          <a:noFill/>
        </p:spPr>
      </p:pic>
      <p:pic>
        <p:nvPicPr>
          <p:cNvPr id="15364" name="Picture 4" descr="https://megatoys24.ru/uploads/all/48/ba/9e/48ba9e9bda31c7e6d1261a89e3d02d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2664296" cy="2664296"/>
          </a:xfrm>
          <a:prstGeom prst="rect">
            <a:avLst/>
          </a:prstGeom>
          <a:noFill/>
        </p:spPr>
      </p:pic>
      <p:pic>
        <p:nvPicPr>
          <p:cNvPr id="15366" name="Picture 6" descr="http://www.umka-dv.ru/upload/goods_pic_big/16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29000"/>
            <a:ext cx="2592288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64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xn--c1ajbh3aoaed0c.xn--p1ai/image/cache/catalog/RIV%20sen.65f2ceea-800x800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0486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https://im0-tub-ru.yandex.net/i?id=f32ae2c6b29c29ffceaffd78ffdd3ec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824807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ролова\DSC07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20688"/>
            <a:ext cx="921702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Фролова\DSC08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Фролова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764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c17d44e6f63a6327c6d6d11ee095dfc4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456384" cy="3456385"/>
          </a:xfrm>
          <a:prstGeom prst="rect">
            <a:avLst/>
          </a:prstGeom>
          <a:noFill/>
        </p:spPr>
      </p:pic>
      <p:pic>
        <p:nvPicPr>
          <p:cNvPr id="3076" name="Picture 4" descr="https://im0-tub-ru.yandex.net/i?id=fbdb064e6b1f0a4df6a8da4d7f4750f4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6632"/>
            <a:ext cx="3528391" cy="3528392"/>
          </a:xfrm>
          <a:prstGeom prst="rect">
            <a:avLst/>
          </a:prstGeom>
          <a:noFill/>
        </p:spPr>
      </p:pic>
      <p:pic>
        <p:nvPicPr>
          <p:cNvPr id="3078" name="Picture 6" descr="http://igrobukvoteka-shop.ru/uploads/product/202600/202653/202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87823" y="3645024"/>
            <a:ext cx="2747217" cy="3086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5832648" cy="58326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14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ВОСПИТАТЕЛЬ: ФРОЛОВА с.Ю.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ВОСПИТАТЕЛЬ: ФРОЛОВА с.Ю.</dc:title>
  <dc:creator>Администратор</dc:creator>
  <cp:lastModifiedBy>Пользователь</cp:lastModifiedBy>
  <cp:revision>8</cp:revision>
  <dcterms:created xsi:type="dcterms:W3CDTF">2019-11-29T14:33:54Z</dcterms:created>
  <dcterms:modified xsi:type="dcterms:W3CDTF">2019-12-10T11:11:50Z</dcterms:modified>
</cp:coreProperties>
</file>