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9" r:id="rId3"/>
    <p:sldId id="266" r:id="rId4"/>
    <p:sldId id="268" r:id="rId5"/>
    <p:sldId id="285" r:id="rId6"/>
    <p:sldId id="287" r:id="rId7"/>
    <p:sldId id="272" r:id="rId8"/>
    <p:sldId id="274" r:id="rId9"/>
    <p:sldId id="286" r:id="rId10"/>
    <p:sldId id="290" r:id="rId11"/>
    <p:sldId id="288" r:id="rId12"/>
    <p:sldId id="284" r:id="rId13"/>
    <p:sldId id="28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74" d="100"/>
          <a:sy n="74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AA58-9C16-4E97-83C9-2E4E679CB9C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975C9-C39F-46DB-B058-5D29300E9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975C9-C39F-46DB-B058-5D29300E98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6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0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09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3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5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0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6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9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4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407D-71A6-4B58-BDC4-9FF43EB925DF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F682-7B0F-4B4E-AF51-DB381A5DC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.jp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12" Type="http://schemas.openxmlformats.org/officeDocument/2006/relationships/image" Target="../media/image6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jpg"/><Relationship Id="rId10" Type="http://schemas.openxmlformats.org/officeDocument/2006/relationships/image" Target="../media/image64.jpeg"/><Relationship Id="rId4" Type="http://schemas.openxmlformats.org/officeDocument/2006/relationships/image" Target="../media/image58.jp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.jp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jp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9.jpeg"/><Relationship Id="rId4" Type="http://schemas.openxmlformats.org/officeDocument/2006/relationships/image" Target="../media/image16.pn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g"/><Relationship Id="rId7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10" Type="http://schemas.openxmlformats.org/officeDocument/2006/relationships/image" Target="../media/image12.png"/><Relationship Id="rId4" Type="http://schemas.openxmlformats.org/officeDocument/2006/relationships/image" Target="../media/image32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2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869160"/>
            <a:ext cx="3312368" cy="1512168"/>
          </a:xfrm>
        </p:spPr>
        <p:txBody>
          <a:bodyPr>
            <a:normAutofit/>
          </a:bodyPr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364336"/>
            <a:ext cx="4536504" cy="25202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жизни диких</a:t>
            </a:r>
            <a:b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животных весной</a:t>
            </a:r>
            <a:b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Интерактивные игры</a:t>
            </a:r>
            <a:endParaRPr lang="ru-RU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2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Расставь по величине (</a:t>
            </a:r>
            <a:r>
              <a:rPr lang="ru-RU" sz="1400" dirty="0" smtClean="0"/>
              <a:t>от самого маленького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8916" y="72804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2" descr="data:image/jpeg;base64,/9j/4AAQSkZJRgABAQAAAQABAAD/2wCEAAkGBxMTEhUTExMWFhUWGRgbGBgXGBgYHhsXGRkdGxgbGBkfHSggGhslGxsYITEhJSkrLi4uGx8zODMtNygtLisBCgoKDg0OGxAQGy0lHyUtLS0tLS0tLS0tLS0tLS0tLS0tLS0tLS0tLS0tLS0tLS0tLS0tLS0tLS0tLS0tLS0tLf/AABEIANAA8gMBIgACEQEDEQH/xAAcAAEAAgMBAQEAAAAAAAAAAAAABAUDBgcCAQj/xABCEAABAgQDBgQDBgYBAQkBAAABAhEAAyExBBJBBSJRYXGBBhORoTKx8AdCYsHR4RQjUnKC8ZIzFhckQ1NzotLTFf/EABkBAAMBAQEAAAAAAAAAAAAAAAACAwEEBf/EACIRAQEAAgICAwADAQAAAAAAAAABAhEDMRIhE0FRBCJhMv/aAAwDAQACEQMRAD8A7jCEIAQhCAEVPibbqMHIM1dSTlQh2Klmw5C5J0AMW0cv+0bGKXjES/uy0huGZVSfZI/3C5ZeM2bHHyulDP2ni8RMMxc5bu4SkkJTWgSkdLmpjcPBm3ZyZycPOWZiVuEEl1BQDs9yCAb8I1fBLCas+g/LtCZImzJiFIUqWA+8CyiDRQSR8JYlzo9KinNhyW5Onk45MXUcXt6UhRSDmUkspiGSeCideQcx5w+3paiASATwL/kI0/DYFKEB9BQcOn1xj5MlAhxccPqtIr8l2nOL06MhYIcFwY9Rrfg7GlaVJVcHjwb9o2SKy7m0bNXRCEI1hCEIAQhCAEIQgBCEIAQhCAEIQgBCEIAQhCAEIQgBCEIAQhCAEcj8WKzY6dqMyR3ZI+v3jrkce8VApxs8fiF/xAWbr8ojzdLcPb1sfCCZMQg2JFdQm6n6AFu0bDKlAqKmZ7fhSKAAcG/OKjwiXmhx91RrxAb66RdmYzqiXFPS+V9vK0uTy9o8BNxx+vlGfDAEMfp49FFKw99RsfPCS8uIUniKacf29o3eOfbM3cZLNnp24N1+UdBh+K+nNzTWRCEIqkQhCAEIQgBCEIAQhCAEIQgBCEIAQhCAEIQgBCEIAQhCAEIQgBHHvHiWx04WcAi2qRyuBbrHYY5d9pMj/wAag6GWkn1N+VDE+WbinHdVXeHJwROQomtX6Ea8jGwbSWBMyc3/AEjUdnTf5gBNRpf0PGhjbtt18uZZwH71H5+sRw9enT2z4aYM0ZSq0U+ExLKGkWSZgZ+A+Zgt3FJNMOHJ/jJPBz8o6FHPdkMvHSx/QFH24946FFeLpy8/ZCEIqgQhCAEIQgBCEIAQhCAEIQgBCEIAQhCAEIQgBCEIAQhCAEIQgBHPPtJ/6yCLiXS/FVC2h/KOhxy/7VJoE5JLnJLFA9S6iAeWvpCcn/J8O2n4VYKyoZmSAeBDkC7Xb3jeBM8/BpUkupCUv6A0fSpvwjmmzNolc0y0BhlzFgzKSQz8qt3jdfCmNbcIUyzrXeU5rw1vwvHP06MUWRiSVBu0Xs6a0tKaOb66cPr9KXCYPLiVIDgJzGmnDlrGWRhFTsSmWDut7cudTC/5HRbI2b7PcGTMmzzb4U8/6i/YRvURtn4NMqWlCQwAiTHXhj4zTz+TLyy2QhCGIQhCAEIQgBCEIAQhCAEIQgBCEIAQhCAEIQgBCEIAQhCAEIRqvibxUJby5BCpgbMdEjrawNdIXLKYzdbMbelxtnbUrDJKlmrUSLntHHvEO2Jk+YtSkkpU7iwTVmKgOjDpHzHT5mInHKozM+pKilJ+6S/SgfSwifh9kEUWrMqoOiQakkJdtEip6Wjnyz8lscdKyXgwgJmBKErWGVldlJd2c3JIESdjYj+YUGigUkPqH194tpstKx+GhJuK1DfioI1/aOFVLWiYmpF+OWl+5pCe6pvTY8YopmKXpMSkCvXN8vnFj4cSPNcfhAPPMH+bRrOOxvmJSEsEhTaU4HkLD0i+8MYjKpJVRiHDVDF2aNnYyu46bCPgMfY7HIQj4pQFSWEVGO8T4WVQzQomwQ6z7UjLZO2yWriEaHjftFRnEuUhiQ7rBLPYFI17xTYjxXOmHKqaoFy6UFSKCwcAMHuTXhxid5cYecWVdRnTkoDqUEjiogD1MQ1bbw3/AK8s6UUDXtHI5k6YUKXlzAVUsrsbCv3vXqIhS8QbTCAltMqgPxNw5UPtC/N+Q3xfrs0jb+GWWE5NbEuAdKKIYnoYsJc1KqpIPQgx+f8AE50pKQkqCS7sxc8TmJbg784yIUskTCS6gKpJCifwqZjR62rpB8t+xeOfTv8ACOL7J8R4pAXkxM1WQh0raYw0qokHR2/WNnwvj6akPMlS1g2KFFBPYgg66jpDzlxLeOugwjV8H44w6vjTMl81JCh6oJbuBGw4PGy5qc0paVp4pIPy1h5lL0SyztnhCEawhCEAIQhACEIQAhCPiiwc2EAaV4y25M8z+GkguzqalDxN2FI1M4VRCkn4iwPAF3a9TlFb3EXG0pnmTZi6OVVDsUiuQH/G/fWK3z3VTeVlBKm4gkV0zEgxw55by268cdTTEJoGVEoMFl9XBBt+hN3i62fPkYWSlWJmJSV1dWqiKhI7ekY/CezRMLLqEavq1T6Eekc18fzULxi1ELUAShAllsqU0GZ0sEkMQEni+kU48N0ueWo6uNp4PEIKpM1BUA1iC3QgcrxrUyS7kn4uOh0HRh8+kaz9mbIxiJQKj5iS7nQAs41rXseMbPt3DNM3SGGuv7k/V4fLGS6JLubRfIMvdJow/wAiwavIe8eMLMUlaQ4KXDmpJr7u794licTLAUPhFAQzPcsAEnvHnZcpS1JNMqakmgAcOx1tSJZHja5HjhMpOSYHXVjo3zNaRX4rxriFuZZCXFGAp2Lv16xpniCYROSMtMrhg7h6afl3j7h8xAAFWsLsORqD34xPLlz62tjx4d6Wu1NrT5o3lLW+lfbh27xTTMSoKTnzJbVRIbWoHE/KLOXNLtMYPxc01BbX9uERlhMp945VOUGjDTeS4KiK3enGF3b23UnTwcUA9XUoOADlHSoob0L8Yl4RaJiEuGIdncu5vZyS2lIiSJgQtQXkYBqgNmPPMKG7NqOkesqlVCiAprZQat94uB2b1hoVJRJJJyJzCobMWJHAAmg40rrEOaCSQkrf+ktlHQM5ESJE5YlqrmyliVbz/wCRI9rx8SSQ4Dp1AAPcKFgTo/rDQtVaitO8HTbMlKKENoAWIobg1hIwqcqmmqKSKS0lgOZBiTMLgzEFQqxHBtWzVLcjY8Ix4uYkaMpVQ1ioXSpjc0o2orpDFTZyFeXLCVoHFRSSSBZLpAIPc6ViAMYvMQkqWU0OZQG6PiAAaoFdeMR8LiFZksx/tBBIarkEHMDV3r1MWEnFuTNNVAs0xO8Q7F7OOpo/rutM3tklsF5AVbwzEpLOCAwUCXP11iXh8TMlTCpCjJCQ+ZAKlK4BQBqHDVJBiCjHLAUnKcrEkvYXdLjd+qPWMU7E+YGQcoAclDKGZ94mooeCg3SM03boGwfHU6+Jljy9FJoutlFFiOjd43zC4lExIWhQUk2Ijh0ycJmUBVQAy0v1IUApwOgPtE3Zu1sRg5hWlTuQVIclEwECjhwDSihW/MGmPLrtPLj/AB2mEQNibVRiZKZ0uyrg3SrVKuYMT46ESEIQAhCEAIpfFuLySCHYqYdga/XB4uo0rxrNJmpSPuget+PCJ8mWsT8eO8msEJD3zKKnBpcHeV0HsBGDOd5TOSlKb6AmuX+opJtWgcB4zplhPN3cqNc1bnUEfIRlVJ0BequIqTUCuXtYW5xy+nTYufD0zITTQGj6UHyjQ9u+E5k3ETpgmeUlRLJJTXmN00bpG2IxXlpBW44AZWHU/nzMa/iMUZxzLAUHoQPegcfvFMcvGFs2j+G9l/wS1TAtMyYpLA8NKPyccu8TVT1FRMwgtrX6ePeAkBVAO2o7ROm4RLBCnKSXfTvwhLnb2bwYsNOQxVUlubnk7P2PKM+AmKT8RBJd0kPTT6brDGpSgAgJYNRJcFPJqxIw8zLL8zKhbBiHY04A/K9bmM36GmlY+eZmJmahJAIB3gH0HS0SZcsMEu7cWLivJjZm/OI2AnpmZl0ClEkEAEli4zAuSQkUv1ETxNJJJIFWtTNRXFxVhXjGWNlYcQoqykM6TQB2Bdi4zOxHBtOse0zGmFBIKZjcVAccr2NuLcTGLGLTRVymtWB/tdOttOPF49ickoAyUDqDG1kqYXpeho4oGjNDb1LmkpJArYoF1FNLKFAwU3NJBIcxizIJlqdTqSQTMASS2iqFy7O7dxGVK3BCqgNUPQ/De4sPa+niXL3Vl0kpIy5i5AFwK1FjlqODRrEmTICcys5IVpS+uYhTtXQG4vHzBoAUSm1XOYJY/wBtRrdtYwpxJ0oFKOUXIf4gkHd0fdy61eMoKRQHdLqCikgE66WDu9G6mNDAETJgcEZQWNAE3/q/qZmdj7vhXg0zJSyopdJDKCQ7kULhVnoQQ9zSsWYmMDLBKSfjIcuQHSAG1Go1fW8YoSDYKdswWrKQXIoaB7cKjsd2zSjKlBIQguqqjZwa5hW/UHjeIvlrzKKZm6wUxNCr+kaHhEzaKSHKQoHMACB8J4sS4DAX/wB0uB2POnLAQsJqalyO4eKROrmcFEpKGexrSnEW59o9IxKEJTmWasWPwEpoHBY+p5AxYbM8OEApmEgpCiwADtwDgNYtf8sI2CAp0JUshynyyFjukhT83PtGNSpktMwZ5akpLpICbVuzOUK9jWJKZuYqlqRmUWPmXUlWpJSx7c9XihnyQhlJZQqxSAx0qxdKrCwbpErATxLUJhQZa6XBY/k5969IWw0rYvDe1lYKaZgSShTCYhJdKhfOkixFb3e9Xjr+GnpmIStBzJUAUkag1Efn7FIQrM6j5g3tzUHQto3ANG/fZRttLHClTpOZUoMzEF1oHrnYW3uUV4svpLkn26RCEIukQhCAPK1gAk2Ac9o5bt/FKVOKnqonW3TpHUZqXBHEERzLbuz1yD5oSqekqAQkHLVVgrX0u2lo5v5Et1I6f49ktRsFKKnc71vru/rHuZLWn7wIchmd2dh6fTxbbQmlGFlpnhCZpVmCUBggaJDlzo5epJ5RWqXmGuVuHHQaux4Ry+8fTo3Mvb1iJAmy3G6bkUV2ADv0jV8LhihakFSQdKMegL0BtrGwfxCkEBLtqFajm0Y50plJVoeKRSmjHTp+cVxu4llNVJwiHS5bMNUmt9QRb1hiSwGamrv6t+0TJoQEMW6B/Ziz/wCrRBTmmEoH9Id3uKOK8xb/AFutDaJNVmKRdyGLEUcOORFT6xY7Vw3lyCiicwelf7gKcfz5xMw+BShAK7XIcM5u1tWLc4qdq4lSgQ2YkEBPHmD6U4jmRGUSqDZspKkMQ9CCpTUSS4BcFmDVGoehv8UpIWtKnAUUE3I5UPEGx5Vi0wuBEsAGstgokkUppc2Y/Rit2hIQSSAzBKcwDPWxHTT9GjcWV9Vi0oQcsq4qWLPYAjn2p0EVa56goh8pKgpJZwCaMQdCn0rGXFY0IlpdNWck2BsCl7a+/egnYebNWS+UllJCXY3a9g4ZtDDTEtybsnDpBzFQVmAU92U9XAuHfox5xkVhUqWkBKcxObdqkjVJFRbpqIibJWVIBU+atUs5cvbXUt1ieUZGKWBzkONaUPqH5d4SmlYSnLLKgWUlSgafEDUs/V6vGSfJCZUp1F3y0IsXYt6GteJIDx92iFMoBYdYCqi9ToRVn7aPEQT0KMsqbMxzs7ZhUU+6XerawSC1lxOCdIyzHqQVjRgQ1bKFq34xX+UvOA5ZLne4VyioIvVn1pwibNwPxFSmckpYqodK2BNeRDvatIvFvMLF8wZSnJqKi4CgA0bplrLL2YVzMs1Si28EglQFLKL+zRsEnZ0sIyoVkqKEAM9KUfTu1497NmIRLzIO8+6WCyTqARvPo4Oo1MZ1TFZxmP3S6y5Ch94MzvahGpuzQbGkPGzRkYsVCgLKq1WdjUg3p30xbPxs1FUywEpD0VVgbOQaj0rGfHTCB94hLUYH0Y1SGvT5tXy8YphnBA0uxo4PC4Ipz0jO2vAxUkzFOpYq7JISQ/xUpzPMG9gYO2fLSEpAcUIJ46gt6243uZ07EpcjKllBi4IUGLh7uasNX6tHzGocPKZkhTPZQHF6jR+Bbi8NL+s1+I+DEpUyW5AZ0EpLhVHAU3L71xumpFfuz9rfw01BG+JcwqBG6pndIUP+STyMY5kyUmRLypGYrzKKeBDkcaKDseJ4REUsqOZ7buoNDmSTyqdP22fpa/RmHnJWhK0l0qAUDxBDj2jJGo/ZhjzMwflqUFLkLXLJ/C+ZHYJIT/jG3R1S7c9IQhGh5VGu7d2NMWlQl0qFJqQygXHuHjZIRlkrccrOnP8AHbCxMxvMSbaqBALNoeNYsMH4bUEjMfWvrG3qEeVS+FDEvgxU+bJrX/ZpD5lOSLcojztiOQLNrcDh9cDFxtDEql39oo9oY4u4NhUfX+UTvhh9Glyy+1nJ2QgCwJj7MwsqWnOwDduvt8o12ZtVaWLli5d9HYe1YrsRjZiwpKlHK5epuUUPIU+cb8mP4347+rDbWOExgj4fmHqG1GV+lYqMPl85LDdAUlnqCqxHKg/5R5Mk7xSWAKSjoBlL8hvP2NWiWnADKT96ruxZxTN+tiH4xG3ftWTXpBQkqSpJLJooPehar0cF70JvWKjErCV0LB6tWgs4OvNjZ42WbKZLpWzixL9ajhftyprysGfMUvdAQHoXJykqIFDmoLXt1hsS5IOHw5mFVHzg5eajUB7BxVjp7SsNs5K5aFJZKksOOVwdCajMT9Cs/ZykkJUoDIsqJapZOoANb26NYRgwqss2bLoQJjild/4a61JDUoPXayQwUkNkbJNlkhbP8Nd4Po+g/FWM+VQzjK5cBTuyiDXvQiMC5efKpsqkulbaJBtW9/oxnxuL80EqADDI4sSkh1vrUARjTHhKwCp0KZJD6OwBfVjmHOnUxTh5xmjLKLoFwAkg9HB5vXveJydnFSSozC2VJCXo7liL8GL+8SCtQWw/6ZAuCLfEwBuBwbVrCGLpTY3BTEsyy8y+U0HLRxozCpFoqpSxLqnQsHINdWBtobxtmOkhLqBSb1KaVHO9uNKxSYqSpawAAmlSQBVrhOrnQezxg0s8Dh1kBmDbwCRqpgWDUbMxAe45kJgVLABJ8xSmAIN76XcG7WJ6xJweFZGYGyUEBI3gaOwNT0PE6UHqaAsqzKClPTMwdwGYEEvy/wBQplcjFkEqUkqdyXIZKSkuKWbQs3epxKxoYKS5DMEm9KVGvQ/mDDE4diHYlaVBZBYpsA4egNn4jWw8TJGQpqDUNmNnLimlWD2pyjPTfaFisQlZSwAepdxcZU0tRw9BRi0fNnBOQgqL7pCkvlZTZgpJsb839IyTwBVKWoxFAA7Ol+N25vyjFhZyVSsoOVndSt2ooUgnlXnDfRPtUzFKlzCSS0sskHVJb/VOHaMuImmYoLQkZUpYkVrYAjpY9I+YvHsSpRCkNlHHM5rw5RlwW0E+acoZLZVsL1qbU/UCkP7Ltt32LY0jFT5RfLNQFBy7KlKZn/tme3eOwxwrwVPOFx2FKmAmKUiYXYOoKSk9MxR7GO6xfC7iWU9kIQhykIQgBCEIAibSkZkdKxqmKkVCSLtXp9e8btFPtXAUKgKaiI8uG/anHlr007FYViToArpTKO5NBEVCQpLnRSSBqU5crf8AFZpxMXYlFNFO1fR/9+0VWIw4YNZwX4h2LHplL8hHNXTEeVIylCFl0sooVwIPwqPQip4dTEiUhgyn3VNQPQl0ka8OPCsYMROCg7ndNuCgpn5Oly3JUT8PIKlCrHKztq4yl+jmvAc3XtqEUhKUpTQJqG1SdBwt6NFUrCZc6iymTTVwQajQnM9PlURdzZLodRA31CnFqtalAe45RBxmK/lsAFUFDQhwNdUknsW7Unol9qvZcpIyyyagOKvRZDHoxqaW5RPMgiechShCkpDXdrhvu37dDFPmT5yVuUEON5mYav3D8ubRaYJ1pUo1JLlgzVZ+uhD+sZlW4xBXixLmqBdYUCHOoNfR+3oHhiZ/MUAMz3q1lXOnD1i1x8hSszpDAFmLMQamnPSKyRg2nAOoZgzgnUg01GnvBKyxsGAUpSMplvlSRStM3KtAbV1aM0qlC27UF8pIYZh1oDUVDXjx/DZWdZck6UIa7gUNqfrXOhb/AHQSKF/w2f8ASru9jGhH2ilIZKXU9bAbpqHCQxFtD8opwnNOVLmkFASXSBSwLga2NOXQRsklQfzVAJYAAMWPEHl9CNZVhs09JIABzA0NMxd0nlo35tGBsWGQSgBBzhIG9xo+6fvAgA2a1bxFwaSVTN1QIoB91YJIIIqHqGrc3Yxn2Ls0SpYFCARlUCcpDOnXcPs4eheLL+AKFiZkBKgymGosXdz1q9Xgoa6jBjLmmMUh3y9PUentGLaaUPmSSDUMQ2jgkOa2qG06xb4jCs5UMqq7twrX5E05axTYpQdSiSQGOTUcg/LrwEbMWWtfxs5RTlWFAC6jrw6ln60iJhpcxSimZKOW7EVrqw48WjYcPi1FSlnKrM2VDAhknoWLni9olT8Qo76ilD0ZIo3AkkkB+VIrKlpqk/Bh1JTlSGdlAhhxD3ofeM2ClywMrKTMs5NDxenI394s52KVLOaUxN8sxgFf2kUc94gy5q5jqUkJF2IFDUjKeur/AJwXpkYcRMKglLBkFQ6hwwHBu9u8dK+z7xpiZ8tMuZh1TCjdM0E7wFioMatcvW8c0xY/lywx8wpql/vqoD3oObNHYfs22AvDYYZwpKzcE0/4s4PX0h8Bk28K+qwj1CKpkIQgBCEIAR8IekfYQBS7TwDAlIcVfk/5Rq20cKspCE/iHZhHQiIrsbs0Fyn0iHJxb9xbDk120PDYbfWLh/Y8+LBX/KJ6HSkqGoSz8SWHzidj8CUA0Z30469oqsfjE0P3Un1IqPZCz2jns12tvfSLtbD5paUoJZKw+hKkqBFergxXLKWCrKSGINlIU4tyeo0YxmVjisLJoUrXegKcxcHgbdxEVCZhzFQBKS9QDfXStxBsaVuNwxIK8xYptcO171LN+psbbYyVSpflqBCSyiTYg6tYCwcc3FjH1SBMS9BoRY14ju9GuekXez5asjEOBbobj16aQtppFNigp1ou30Ku7Fg/N++fZmGExTkMQPrkz6xOGFOYltKcxp2rGYbPJBIGVQao6/I19YybbdPsrAIzHNQ16OOPItTk4uIKDAZRuk1s40atHenPNE2akZcxNWHQsfaK2UciwEl0saM/XqKU/wBxTZNMKcIoh1HdBvZwRVxZ9f2vU4kgKGe1amrEG1LWv6aRdbUnqEoUOY8zQg8dRUe/ajw2NAIKyFBVBmar0yjmzfV1rWyYdTpGRjo/Lry63jLtPGeWCpeUZa0YE0PvXnSPOHbKyUkBrg9o1zbckrOSYSb3ZnFvmfQxuNZYj4/bK5m/TLV0u7AGxTc0JiBhZfmuWKSAwVcXNia9bnqYxKkSkEJcPaiizcD25lnF9JhKiMoQpDi9gqzObAsWiqT4uWkoABck1IBUro9066x6lbLFQxBGXK5KX4tuh4+ZpYBGVRVSiGf2JcauG6xd7HxiFp+IkcClBZr7ru+mteFYW5abMdoK8EkIAmAh72toUk6jj7uIhbUwGchSMuZNbEOGq40P6DnGy4nDpKWCWAqCKD9nc8qRGwy8qa3DguNSCR2uzUsBDW+ma9q/wjsrzsRLRdMshRJqWBBZ+G7ry5R2WNY8BbMEuR5pAzzbm+6KAPqP2jZ4vxzUSzvshCEOUhCEAIQhACEIQAhCKrbe3pWGSSsurRCak/pGWyTdbJb6it8X4wAoQD8O8oceA+uIjR8XOKQAd51KccQcyPyNecYNpbSWuYqY5JUSa6VsBwtFLicQ9CsqfR2ZifZ2PpHBnvPLbtx/pjpIxE8CYtK3KFvpq/xDg4IOWJ0iYAhKUqzFBauoNCCG4gHk8VXkEIAVvcOJcsR1p9a2ctPkIM5QClNQE2J4c73jJPbLVzs/y0h1s7VBvWvvWLSXtiQAGUK2fV3/AEI7HhHKcZttaqv9c/nFPtDGLCc2YsCCG43/AEis10S7d4weMQohmZQiykoEc/8ACm3JcjZAmqAXPnLmBjVmUQ/LTuYmbK8ay1JAKmLkH0cEfWkUk0na3GfJpSxs3vFDOl5VEhmLP3IEML4klKKmWCEgPV2P7xd4XBoWnzFB06D+qv6wtw30bHPTTNr4wiWnXK5L8CdPkeojRtt4n+YyFbpYv/8AIV0L9nEdjxpkopMkySmiWy1rTu5p1eK3D7J2bPNMKDYEhSgLW+LkKDXnCTUNd1T7B26kplpUf5hoRzrfhGXxHhiohaaKGj0IBuOCtO8bBhvDez01lywk/wDuK9y9nHzjziJUkKG6af0rU3Frl+j6xv8AWQe7XM1BaiQpBvpZ66m1df1rPw+KWAl5ZQRTOwzAclcKVB9Lxf7R2ZJKmCFpLu6CrS/9t7ewiun4OYhIbeqBUAHTUAP+nSF8pR42PJ2WFHzCp1G5ATfR2bTWM6MSUzUlKCEfeqm/b5xYYPMwSUgchfm4BpEDa+GQVoCRryr2c240hMofGrXF41ATmBNXB0YnT9+nb7sTZ68TNKWV5YYmYwDtoRZ7emsZ8L4KmzQFFYQlVwQ5PNtPWN22Ls7+HlCXmzNqzfmY6scbe3PllJ0mSpYSkJAYAAAchHuEIukQhCAEIQgBCEIAj4zFBANQ/DWND23tWcvN5a1lSdBRhxakbRtXZS1ElG89w7EfrFV//KxKQUoldC8sV4s5c8y8cnL55XWvTo4/GTbUZe38YiWfNmmg3iFLQAOKipin8orTi3JKid6tnLmxfUPx/KNvPhfEqKVKS6kl2UUKSToSMw6tHnaHhrGLYJlIbVSlpclrlnA6Ae1Ij8ed+l/kwnTT8RIKgGUQkPfVg9tB/wDbtEIYZKBooLCebDKnetXS3E8K71J8ATrlaEk3AUoDowTE7B/Z+AsKXMGUWSkPdnYluHCHnFn0TLkwaUjEJkozrcqYED7rgcbf7jU9tbdmzicod9Euqna0fpTCYZMtAQgAJFgPq8ZovODX2jeXb8np2ZilfDInF+EtZ+QjPsvwltGfMCE4Wd1XLVLSOZWsBI6O9I/VMIeccLeRomzPs0w4wkmTOUvzEJ31S1MCtRKlMCCGckClogzvsbwhJIxWLD/ik/8A5R0mEN4wnlXK/wDuZkoUMmMn5SoeYlQRvIfeAKQCCbPHQVply0pSKIlhgBYAUAfj70jBtDGLQaggFyS1A3w9rmKqZtiWp0bxYAuAWrEsuXGXSkwt9tT+0nDzZqpMlJWnz5gBypCgUCpzVDVYPzTF6jZRkSkpKy7FDPQhqbpcGwvWpiYhSlLExKSpnY5FEglnCUkUdjvH84zT5U+d/wCWpIFgpJGtCx5cWiO9z0r12op2GmZyQAGNCauCau96MPTWIG0AZm6Ccri3G4q12enLqIuJ+xMZMWh5RCZbslUyW0xxdbEkAWbr2lq8MYuYQVrlIA+FKSpYA1cFAr+0Hhb9M85+tOGLVLWEqUcpoSXNO3a/6RYzcclzlKS1VHQhmYm3P9YuMX9mwnf9XFzLu8tKUn1VmpE7D/Zzg0jKozpg/FNUn3RlMP8ADkX5Y0nE40DdSovckB2TY+gid4b2VNxavNRVCS3mKNC2go5pX5xv2F8KYKW2XDoLBt910/yJi2kykpASlISkWAAAHQC0POD9LeX8JKCEgFRURqWc+gAj3CEXSIQh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MTEhUTExMWFhUWGRgbGBgXGBgYHhsXGRkdGxgbGBkfHSggGhslGxsYITEhJSkrLi4uGx8zODMtNygtLisBCgoKDg0OGxAQGy0lHyUtLS0tLS0tLS0tLS0tLS0tLS0tLS0tLS0tLS0tLS0tLS0tLS0tLS0tLS0tLS0tLS0tLf/AABEIANAA8gMBIgACEQEDEQH/xAAcAAEAAgMBAQEAAAAAAAAAAAAABAUDBgcCAQj/xABCEAABAgQDBgQDBgYBAQkBAAABAhEAAyExBBJBBSJRYXGBBhORoTKx8AdCYsHR4RQjUnKC8ZIzFhckQ1NzotLTFf/EABkBAAMBAQEAAAAAAAAAAAAAAAACAwEEBf/EACIRAQEAAgICAwADAQAAAAAAAAABAhEDMRIhE0FRBCJhMv/aAAwDAQACEQMRAD8A7jCEIAQhCAEVPibbqMHIM1dSTlQh2Klmw5C5J0AMW0cv+0bGKXjES/uy0huGZVSfZI/3C5ZeM2bHHyulDP2ni8RMMxc5bu4SkkJTWgSkdLmpjcPBm3ZyZycPOWZiVuEEl1BQDs9yCAb8I1fBLCas+g/LtCZImzJiFIUqWA+8CyiDRQSR8JYlzo9KinNhyW5Onk45MXUcXt6UhRSDmUkspiGSeCideQcx5w+3paiASATwL/kI0/DYFKEB9BQcOn1xj5MlAhxccPqtIr8l2nOL06MhYIcFwY9Rrfg7GlaVJVcHjwb9o2SKy7m0bNXRCEI1hCEIAQhCAEIQgBCEIAQhCAEIQgBCEIAQhCAEIQgBCEIAQhCAEcj8WKzY6dqMyR3ZI+v3jrkce8VApxs8fiF/xAWbr8ojzdLcPb1sfCCZMQg2JFdQm6n6AFu0bDKlAqKmZ7fhSKAAcG/OKjwiXmhx91RrxAb66RdmYzqiXFPS+V9vK0uTy9o8BNxx+vlGfDAEMfp49FFKw99RsfPCS8uIUniKacf29o3eOfbM3cZLNnp24N1+UdBh+K+nNzTWRCEIqkQhCAEIQgBCEIAQhCAEIQgBCEIAQhCAEIQgBCEIAQhCAEIQgBHHvHiWx04WcAi2qRyuBbrHYY5d9pMj/wAag6GWkn1N+VDE+WbinHdVXeHJwROQomtX6Ea8jGwbSWBMyc3/AEjUdnTf5gBNRpf0PGhjbtt18uZZwH71H5+sRw9enT2z4aYM0ZSq0U+ExLKGkWSZgZ+A+Zgt3FJNMOHJ/jJPBz8o6FHPdkMvHSx/QFH24946FFeLpy8/ZCEIqgQhCAEIQgBCEIAQhCAEIQgBCEIAQhCAEIQgBCEIAQhCAEIQgBHPPtJ/6yCLiXS/FVC2h/KOhxy/7VJoE5JLnJLFA9S6iAeWvpCcn/J8O2n4VYKyoZmSAeBDkC7Xb3jeBM8/BpUkupCUv6A0fSpvwjmmzNolc0y0BhlzFgzKSQz8qt3jdfCmNbcIUyzrXeU5rw1vwvHP06MUWRiSVBu0Xs6a0tKaOb66cPr9KXCYPLiVIDgJzGmnDlrGWRhFTsSmWDut7cudTC/5HRbI2b7PcGTMmzzb4U8/6i/YRvURtn4NMqWlCQwAiTHXhj4zTz+TLyy2QhCGIQhCAEIQgBCEIAQhCAEIQgBCEIAQhCAEIQgBCEIAQhCAEIRqvibxUJby5BCpgbMdEjrawNdIXLKYzdbMbelxtnbUrDJKlmrUSLntHHvEO2Jk+YtSkkpU7iwTVmKgOjDpHzHT5mInHKozM+pKilJ+6S/SgfSwifh9kEUWrMqoOiQakkJdtEip6Wjnyz8lscdKyXgwgJmBKErWGVldlJd2c3JIESdjYj+YUGigUkPqH194tpstKx+GhJuK1DfioI1/aOFVLWiYmpF+OWl+5pCe6pvTY8YopmKXpMSkCvXN8vnFj4cSPNcfhAPPMH+bRrOOxvmJSEsEhTaU4HkLD0i+8MYjKpJVRiHDVDF2aNnYyu46bCPgMfY7HIQj4pQFSWEVGO8T4WVQzQomwQ6z7UjLZO2yWriEaHjftFRnEuUhiQ7rBLPYFI17xTYjxXOmHKqaoFy6UFSKCwcAMHuTXhxid5cYecWVdRnTkoDqUEjiogD1MQ1bbw3/AK8s6UUDXtHI5k6YUKXlzAVUsrsbCv3vXqIhS8QbTCAltMqgPxNw5UPtC/N+Q3xfrs0jb+GWWE5NbEuAdKKIYnoYsJc1KqpIPQgx+f8AE50pKQkqCS7sxc8TmJbg784yIUskTCS6gKpJCifwqZjR62rpB8t+xeOfTv8ACOL7J8R4pAXkxM1WQh0raYw0qokHR2/WNnwvj6akPMlS1g2KFFBPYgg66jpDzlxLeOugwjV8H44w6vjTMl81JCh6oJbuBGw4PGy5qc0paVp4pIPy1h5lL0SyztnhCEawhCEAIQhACEIQAhCPiiwc2EAaV4y25M8z+GkguzqalDxN2FI1M4VRCkn4iwPAF3a9TlFb3EXG0pnmTZi6OVVDsUiuQH/G/fWK3z3VTeVlBKm4gkV0zEgxw55by268cdTTEJoGVEoMFl9XBBt+hN3i62fPkYWSlWJmJSV1dWqiKhI7ekY/CezRMLLqEavq1T6Eekc18fzULxi1ELUAShAllsqU0GZ0sEkMQEni+kU48N0ueWo6uNp4PEIKpM1BUA1iC3QgcrxrUyS7kn4uOh0HRh8+kaz9mbIxiJQKj5iS7nQAs41rXseMbPt3DNM3SGGuv7k/V4fLGS6JLubRfIMvdJow/wAiwavIe8eMLMUlaQ4KXDmpJr7u794licTLAUPhFAQzPcsAEnvHnZcpS1JNMqakmgAcOx1tSJZHja5HjhMpOSYHXVjo3zNaRX4rxriFuZZCXFGAp2Lv16xpniCYROSMtMrhg7h6afl3j7h8xAAFWsLsORqD34xPLlz62tjx4d6Wu1NrT5o3lLW+lfbh27xTTMSoKTnzJbVRIbWoHE/KLOXNLtMYPxc01BbX9uERlhMp945VOUGjDTeS4KiK3enGF3b23UnTwcUA9XUoOADlHSoob0L8Yl4RaJiEuGIdncu5vZyS2lIiSJgQtQXkYBqgNmPPMKG7NqOkesqlVCiAprZQat94uB2b1hoVJRJJJyJzCobMWJHAAmg40rrEOaCSQkrf+ktlHQM5ESJE5YlqrmyliVbz/wCRI9rx8SSQ4Dp1AAPcKFgTo/rDQtVaitO8HTbMlKKENoAWIobg1hIwqcqmmqKSKS0lgOZBiTMLgzEFQqxHBtWzVLcjY8Ix4uYkaMpVQ1ioXSpjc0o2orpDFTZyFeXLCVoHFRSSSBZLpAIPc6ViAMYvMQkqWU0OZQG6PiAAaoFdeMR8LiFZksx/tBBIarkEHMDV3r1MWEnFuTNNVAs0xO8Q7F7OOpo/rutM3tklsF5AVbwzEpLOCAwUCXP11iXh8TMlTCpCjJCQ+ZAKlK4BQBqHDVJBiCjHLAUnKcrEkvYXdLjd+qPWMU7E+YGQcoAclDKGZ94mooeCg3SM03boGwfHU6+Jljy9FJoutlFFiOjd43zC4lExIWhQUk2Ijh0ycJmUBVQAy0v1IUApwOgPtE3Zu1sRg5hWlTuQVIclEwECjhwDSihW/MGmPLrtPLj/AB2mEQNibVRiZKZ0uyrg3SrVKuYMT46ESEIQAhCEAIpfFuLySCHYqYdga/XB4uo0rxrNJmpSPuget+PCJ8mWsT8eO8msEJD3zKKnBpcHeV0HsBGDOd5TOSlKb6AmuX+opJtWgcB4zplhPN3cqNc1bnUEfIRlVJ0BequIqTUCuXtYW5xy+nTYufD0zITTQGj6UHyjQ9u+E5k3ETpgmeUlRLJJTXmN00bpG2IxXlpBW44AZWHU/nzMa/iMUZxzLAUHoQPegcfvFMcvGFs2j+G9l/wS1TAtMyYpLA8NKPyccu8TVT1FRMwgtrX6ePeAkBVAO2o7ROm4RLBCnKSXfTvwhLnb2bwYsNOQxVUlubnk7P2PKM+AmKT8RBJd0kPTT6brDGpSgAgJYNRJcFPJqxIw8zLL8zKhbBiHY04A/K9bmM36GmlY+eZmJmahJAIB3gH0HS0SZcsMEu7cWLivJjZm/OI2AnpmZl0ClEkEAEli4zAuSQkUv1ETxNJJJIFWtTNRXFxVhXjGWNlYcQoqykM6TQB2Bdi4zOxHBtOse0zGmFBIKZjcVAccr2NuLcTGLGLTRVymtWB/tdOttOPF49ickoAyUDqDG1kqYXpeho4oGjNDb1LmkpJArYoF1FNLKFAwU3NJBIcxizIJlqdTqSQTMASS2iqFy7O7dxGVK3BCqgNUPQ/De4sPa+niXL3Vl0kpIy5i5AFwK1FjlqODRrEmTICcys5IVpS+uYhTtXQG4vHzBoAUSm1XOYJY/wBtRrdtYwpxJ0oFKOUXIf4gkHd0fdy61eMoKRQHdLqCikgE66WDu9G6mNDAETJgcEZQWNAE3/q/qZmdj7vhXg0zJSyopdJDKCQ7kULhVnoQQ9zSsWYmMDLBKSfjIcuQHSAG1Go1fW8YoSDYKdswWrKQXIoaB7cKjsd2zSjKlBIQguqqjZwa5hW/UHjeIvlrzKKZm6wUxNCr+kaHhEzaKSHKQoHMACB8J4sS4DAX/wB0uB2POnLAQsJqalyO4eKROrmcFEpKGexrSnEW59o9IxKEJTmWasWPwEpoHBY+p5AxYbM8OEApmEgpCiwADtwDgNYtf8sI2CAp0JUshynyyFjukhT83PtGNSpktMwZ5akpLpICbVuzOUK9jWJKZuYqlqRmUWPmXUlWpJSx7c9XihnyQhlJZQqxSAx0qxdKrCwbpErATxLUJhQZa6XBY/k5969IWw0rYvDe1lYKaZgSShTCYhJdKhfOkixFb3e9Xjr+GnpmIStBzJUAUkag1Efn7FIQrM6j5g3tzUHQto3ANG/fZRttLHClTpOZUoMzEF1oHrnYW3uUV4svpLkn26RCEIukQhCAPK1gAk2Ac9o5bt/FKVOKnqonW3TpHUZqXBHEERzLbuz1yD5oSqekqAQkHLVVgrX0u2lo5v5Et1I6f49ktRsFKKnc71vru/rHuZLWn7wIchmd2dh6fTxbbQmlGFlpnhCZpVmCUBggaJDlzo5epJ5RWqXmGuVuHHQaux4Ry+8fTo3Mvb1iJAmy3G6bkUV2ADv0jV8LhihakFSQdKMegL0BtrGwfxCkEBLtqFajm0Y50plJVoeKRSmjHTp+cVxu4llNVJwiHS5bMNUmt9QRb1hiSwGamrv6t+0TJoQEMW6B/Ziz/wCrRBTmmEoH9Id3uKOK8xb/AFutDaJNVmKRdyGLEUcOORFT6xY7Vw3lyCiicwelf7gKcfz5xMw+BShAK7XIcM5u1tWLc4qdq4lSgQ2YkEBPHmD6U4jmRGUSqDZspKkMQ9CCpTUSS4BcFmDVGoehv8UpIWtKnAUUE3I5UPEGx5Vi0wuBEsAGstgokkUppc2Y/Rit2hIQSSAzBKcwDPWxHTT9GjcWV9Vi0oQcsq4qWLPYAjn2p0EVa56goh8pKgpJZwCaMQdCn0rGXFY0IlpdNWck2BsCl7a+/egnYebNWS+UllJCXY3a9g4ZtDDTEtybsnDpBzFQVmAU92U9XAuHfox5xkVhUqWkBKcxObdqkjVJFRbpqIibJWVIBU+atUs5cvbXUt1ieUZGKWBzkONaUPqH5d4SmlYSnLLKgWUlSgafEDUs/V6vGSfJCZUp1F3y0IsXYt6GteJIDx92iFMoBYdYCqi9ToRVn7aPEQT0KMsqbMxzs7ZhUU+6XerawSC1lxOCdIyzHqQVjRgQ1bKFq34xX+UvOA5ZLne4VyioIvVn1pwibNwPxFSmckpYqodK2BNeRDvatIvFvMLF8wZSnJqKi4CgA0bplrLL2YVzMs1Si28EglQFLKL+zRsEnZ0sIyoVkqKEAM9KUfTu1497NmIRLzIO8+6WCyTqARvPo4Oo1MZ1TFZxmP3S6y5Ch94MzvahGpuzQbGkPGzRkYsVCgLKq1WdjUg3p30xbPxs1FUywEpD0VVgbOQaj0rGfHTCB94hLUYH0Y1SGvT5tXy8YphnBA0uxo4PC4Ipz0jO2vAxUkzFOpYq7JISQ/xUpzPMG9gYO2fLSEpAcUIJ46gt6243uZ07EpcjKllBi4IUGLh7uasNX6tHzGocPKZkhTPZQHF6jR+Bbi8NL+s1+I+DEpUyW5AZ0EpLhVHAU3L71xumpFfuz9rfw01BG+JcwqBG6pndIUP+STyMY5kyUmRLypGYrzKKeBDkcaKDseJ4REUsqOZ7buoNDmSTyqdP22fpa/RmHnJWhK0l0qAUDxBDj2jJGo/ZhjzMwflqUFLkLXLJ/C+ZHYJIT/jG3R1S7c9IQhGh5VGu7d2NMWlQl0qFJqQygXHuHjZIRlkrccrOnP8AHbCxMxvMSbaqBALNoeNYsMH4bUEjMfWvrG3qEeVS+FDEvgxU+bJrX/ZpD5lOSLcojztiOQLNrcDh9cDFxtDEql39oo9oY4u4NhUfX+UTvhh9Glyy+1nJ2QgCwJj7MwsqWnOwDduvt8o12ZtVaWLli5d9HYe1YrsRjZiwpKlHK5epuUUPIU+cb8mP4347+rDbWOExgj4fmHqG1GV+lYqMPl85LDdAUlnqCqxHKg/5R5Mk7xSWAKSjoBlL8hvP2NWiWnADKT96ruxZxTN+tiH4xG3ftWTXpBQkqSpJLJooPehar0cF70JvWKjErCV0LB6tWgs4OvNjZ42WbKZLpWzixL9ajhftyprysGfMUvdAQHoXJykqIFDmoLXt1hsS5IOHw5mFVHzg5eajUB7BxVjp7SsNs5K5aFJZKksOOVwdCajMT9Cs/ZykkJUoDIsqJapZOoANb26NYRgwqss2bLoQJjild/4a61JDUoPXayQwUkNkbJNlkhbP8Nd4Po+g/FWM+VQzjK5cBTuyiDXvQiMC5efKpsqkulbaJBtW9/oxnxuL80EqADDI4sSkh1vrUARjTHhKwCp0KZJD6OwBfVjmHOnUxTh5xmjLKLoFwAkg9HB5vXveJydnFSSozC2VJCXo7liL8GL+8SCtQWw/6ZAuCLfEwBuBwbVrCGLpTY3BTEsyy8y+U0HLRxozCpFoqpSxLqnQsHINdWBtobxtmOkhLqBSb1KaVHO9uNKxSYqSpawAAmlSQBVrhOrnQezxg0s8Dh1kBmDbwCRqpgWDUbMxAe45kJgVLABJ8xSmAIN76XcG7WJ6xJweFZGYGyUEBI3gaOwNT0PE6UHqaAsqzKClPTMwdwGYEEvy/wBQplcjFkEqUkqdyXIZKSkuKWbQs3epxKxoYKS5DMEm9KVGvQ/mDDE4diHYlaVBZBYpsA4egNn4jWw8TJGQpqDUNmNnLimlWD2pyjPTfaFisQlZSwAepdxcZU0tRw9BRi0fNnBOQgqL7pCkvlZTZgpJsb839IyTwBVKWoxFAA7Ol+N25vyjFhZyVSsoOVndSt2ooUgnlXnDfRPtUzFKlzCSS0sskHVJb/VOHaMuImmYoLQkZUpYkVrYAjpY9I+YvHsSpRCkNlHHM5rw5RlwW0E+acoZLZVsL1qbU/UCkP7Ltt32LY0jFT5RfLNQFBy7KlKZn/tme3eOwxwrwVPOFx2FKmAmKUiYXYOoKSk9MxR7GO6xfC7iWU9kIQhykIQgBCEIAibSkZkdKxqmKkVCSLtXp9e8btFPtXAUKgKaiI8uG/anHlr007FYViToArpTKO5NBEVCQpLnRSSBqU5crf8AFZpxMXYlFNFO1fR/9+0VWIw4YNZwX4h2LHplL8hHNXTEeVIylCFl0sooVwIPwqPQip4dTEiUhgyn3VNQPQl0ka8OPCsYMROCg7ndNuCgpn5Oly3JUT8PIKlCrHKztq4yl+jmvAc3XtqEUhKUpTQJqG1SdBwt6NFUrCZc6iymTTVwQajQnM9PlURdzZLodRA31CnFqtalAe45RBxmK/lsAFUFDQhwNdUknsW7Unol9qvZcpIyyyagOKvRZDHoxqaW5RPMgiechShCkpDXdrhvu37dDFPmT5yVuUEON5mYav3D8ubRaYJ1pUo1JLlgzVZ+uhD+sZlW4xBXixLmqBdYUCHOoNfR+3oHhiZ/MUAMz3q1lXOnD1i1x8hSszpDAFmLMQamnPSKyRg2nAOoZgzgnUg01GnvBKyxsGAUpSMplvlSRStM3KtAbV1aM0qlC27UF8pIYZh1oDUVDXjx/DZWdZck6UIa7gUNqfrXOhb/AHQSKF/w2f8ASru9jGhH2ilIZKXU9bAbpqHCQxFtD8opwnNOVLmkFASXSBSwLga2NOXQRsklQfzVAJYAAMWPEHl9CNZVhs09JIABzA0NMxd0nlo35tGBsWGQSgBBzhIG9xo+6fvAgA2a1bxFwaSVTN1QIoB91YJIIIqHqGrc3Yxn2Ls0SpYFCARlUCcpDOnXcPs4eheLL+AKFiZkBKgymGosXdz1q9Xgoa6jBjLmmMUh3y9PUentGLaaUPmSSDUMQ2jgkOa2qG06xb4jCs5UMqq7twrX5E05axTYpQdSiSQGOTUcg/LrwEbMWWtfxs5RTlWFAC6jrw6ln60iJhpcxSimZKOW7EVrqw48WjYcPi1FSlnKrM2VDAhknoWLni9olT8Qo76ilD0ZIo3AkkkB+VIrKlpqk/Bh1JTlSGdlAhhxD3ofeM2ClywMrKTMs5NDxenI394s52KVLOaUxN8sxgFf2kUc94gy5q5jqUkJF2IFDUjKeur/AJwXpkYcRMKglLBkFQ6hwwHBu9u8dK+z7xpiZ8tMuZh1TCjdM0E7wFioMatcvW8c0xY/lywx8wpql/vqoD3oObNHYfs22AvDYYZwpKzcE0/4s4PX0h8Bk28K+qwj1CKpkIQgBCEIAR8IekfYQBS7TwDAlIcVfk/5Rq20cKspCE/iHZhHQiIrsbs0Fyn0iHJxb9xbDk120PDYbfWLh/Y8+LBX/KJ6HSkqGoSz8SWHzidj8CUA0Z30469oqsfjE0P3Un1IqPZCz2jns12tvfSLtbD5paUoJZKw+hKkqBFergxXLKWCrKSGINlIU4tyeo0YxmVjisLJoUrXegKcxcHgbdxEVCZhzFQBKS9QDfXStxBsaVuNwxIK8xYptcO171LN+psbbYyVSpflqBCSyiTYg6tYCwcc3FjH1SBMS9BoRY14ju9GuekXez5asjEOBbobj16aQtppFNigp1ou30Ku7Fg/N++fZmGExTkMQPrkz6xOGFOYltKcxp2rGYbPJBIGVQao6/I19YybbdPsrAIzHNQ16OOPItTk4uIKDAZRuk1s40atHenPNE2akZcxNWHQsfaK2UciwEl0saM/XqKU/wBxTZNMKcIoh1HdBvZwRVxZ9f2vU4kgKGe1amrEG1LWv6aRdbUnqEoUOY8zQg8dRUe/ajw2NAIKyFBVBmar0yjmzfV1rWyYdTpGRjo/Lry63jLtPGeWCpeUZa0YE0PvXnSPOHbKyUkBrg9o1zbckrOSYSb3ZnFvmfQxuNZYj4/bK5m/TLV0u7AGxTc0JiBhZfmuWKSAwVcXNia9bnqYxKkSkEJcPaiizcD25lnF9JhKiMoQpDi9gqzObAsWiqT4uWkoABck1IBUro9066x6lbLFQxBGXK5KX4tuh4+ZpYBGVRVSiGf2JcauG6xd7HxiFp+IkcClBZr7ru+mteFYW5abMdoK8EkIAmAh72toUk6jj7uIhbUwGchSMuZNbEOGq40P6DnGy4nDpKWCWAqCKD9nc8qRGwy8qa3DguNSCR2uzUsBDW+ma9q/wjsrzsRLRdMshRJqWBBZ+G7ry5R2WNY8BbMEuR5pAzzbm+6KAPqP2jZ4vxzUSzvshCEOUhCEAIQhACEIQAhCKrbe3pWGSSsurRCak/pGWyTdbJb6it8X4wAoQD8O8oceA+uIjR8XOKQAd51KccQcyPyNecYNpbSWuYqY5JUSa6VsBwtFLicQ9CsqfR2ZifZ2PpHBnvPLbtx/pjpIxE8CYtK3KFvpq/xDg4IOWJ0iYAhKUqzFBauoNCCG4gHk8VXkEIAVvcOJcsR1p9a2ctPkIM5QClNQE2J4c73jJPbLVzs/y0h1s7VBvWvvWLSXtiQAGUK2fV3/AEI7HhHKcZttaqv9c/nFPtDGLCc2YsCCG43/AEis10S7d4weMQohmZQiykoEc/8ACm3JcjZAmqAXPnLmBjVmUQ/LTuYmbK8ay1JAKmLkH0cEfWkUk0na3GfJpSxs3vFDOl5VEhmLP3IEML4klKKmWCEgPV2P7xd4XBoWnzFB06D+qv6wtw30bHPTTNr4wiWnXK5L8CdPkeojRtt4n+YyFbpYv/8AIV0L9nEdjxpkopMkySmiWy1rTu5p1eK3D7J2bPNMKDYEhSgLW+LkKDXnCTUNd1T7B26kplpUf5hoRzrfhGXxHhiohaaKGj0IBuOCtO8bBhvDez01lywk/wDuK9y9nHzjziJUkKG6af0rU3Frl+j6xv8AWQe7XM1BaiQpBvpZ66m1df1rPw+KWAl5ZQRTOwzAclcKVB9Lxf7R2ZJKmCFpLu6CrS/9t7ewiun4OYhIbeqBUAHTUAP+nSF8pR42PJ2WFHzCp1G5ATfR2bTWM6MSUzUlKCEfeqm/b5xYYPMwSUgchfm4BpEDa+GQVoCRryr2c240hMofGrXF41ATmBNXB0YnT9+nb7sTZ68TNKWV5YYmYwDtoRZ7emsZ8L4KmzQFFYQlVwQ5PNtPWN22Ls7+HlCXmzNqzfmY6scbe3PllJ0mSpYSkJAYAAAchHuEIukQhCAEIQgBCEIAj4zFBANQ/DWND23tWcvN5a1lSdBRhxakbRtXZS1ElG89w7EfrFV//KxKQUoldC8sV4s5c8y8cnL55XWvTo4/GTbUZe38YiWfNmmg3iFLQAOKipin8orTi3JKid6tnLmxfUPx/KNvPhfEqKVKS6kl2UUKSToSMw6tHnaHhrGLYJlIbVSlpclrlnA6Ae1Ij8ed+l/kwnTT8RIKgGUQkPfVg9tB/wDbtEIYZKBooLCebDKnetXS3E8K71J8ATrlaEk3AUoDowTE7B/Z+AsKXMGUWSkPdnYluHCHnFn0TLkwaUjEJkozrcqYED7rgcbf7jU9tbdmzicod9Euqna0fpTCYZMtAQgAJFgPq8ZovODX2jeXb8np2ZilfDInF+EtZ+QjPsvwltGfMCE4Wd1XLVLSOZWsBI6O9I/VMIeccLeRomzPs0w4wkmTOUvzEJ31S1MCtRKlMCCGckClogzvsbwhJIxWLD/ik/8A5R0mEN4wnlXK/wDuZkoUMmMn5SoeYlQRvIfeAKQCCbPHQVply0pSKIlhgBYAUAfj70jBtDGLQaggFyS1A3w9rmKqZtiWp0bxYAuAWrEsuXGXSkwt9tT+0nDzZqpMlJWnz5gBypCgUCpzVDVYPzTF6jZRkSkpKy7FDPQhqbpcGwvWpiYhSlLExKSpnY5FEglnCUkUdjvH84zT5U+d/wCWpIFgpJGtCx5cWiO9z0r12op2GmZyQAGNCauCau96MPTWIG0AZm6Ccri3G4q12enLqIuJ+xMZMWh5RCZbslUyW0xxdbEkAWbr2lq8MYuYQVrlIA+FKSpYA1cFAr+0Hhb9M85+tOGLVLWEqUcpoSXNO3a/6RYzcclzlKS1VHQhmYm3P9YuMX9mwnf9XFzLu8tKUn1VmpE7D/Zzg0jKozpg/FNUn3RlMP8ADkX5Y0nE40DdSovckB2TY+gid4b2VNxavNRVCS3mKNC2go5pX5xv2F8KYKW2XDoLBt910/yJi2kykpASlISkWAAAHQC0POD9LeX8JKCEgFRURqWc+gAj3CEXSIQhACEIQ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xMTEhUTExMWFhUWGRgbGBgXGBgYHhsXGRkdGxgbGBkfHSggGhslGxsYITEhJSkrLi4uGx8zODMtNygtLisBCgoKDg0OGxAQGy0lHyUtLS0tLS0tLS0tLS0tLS0tLS0tLS0tLS0tLS0tLS0tLS0tLS0tLS0tLS0tLS0tLS0tLf/AABEIANAA8gMBIgACEQEDEQH/xAAcAAEAAgMBAQEAAAAAAAAAAAAABAUDBgcCAQj/xABCEAABAgQDBgQDBgYBAQkBAAABAhEAAyExBBJBBSJRYXGBBhORoTKx8AdCYsHR4RQjUnKC8ZIzFhckQ1NzotLTFf/EABkBAAMBAQEAAAAAAAAAAAAAAAACAwEEBf/EACIRAQEAAgICAwADAQAAAAAAAAABAhEDMRIhE0FRBCJhMv/aAAwDAQACEQMRAD8A7jCEIAQhCAEVPibbqMHIM1dSTlQh2Klmw5C5J0AMW0cv+0bGKXjES/uy0huGZVSfZI/3C5ZeM2bHHyulDP2ni8RMMxc5bu4SkkJTWgSkdLmpjcPBm3ZyZycPOWZiVuEEl1BQDs9yCAb8I1fBLCas+g/LtCZImzJiFIUqWA+8CyiDRQSR8JYlzo9KinNhyW5Onk45MXUcXt6UhRSDmUkspiGSeCideQcx5w+3paiASATwL/kI0/DYFKEB9BQcOn1xj5MlAhxccPqtIr8l2nOL06MhYIcFwY9Rrfg7GlaVJVcHjwb9o2SKy7m0bNXRCEI1hCEIAQhCAEIQgBCEIAQhCAEIQgBCEIAQhCAEIQgBCEIAQhCAEcj8WKzY6dqMyR3ZI+v3jrkce8VApxs8fiF/xAWbr8ojzdLcPb1sfCCZMQg2JFdQm6n6AFu0bDKlAqKmZ7fhSKAAcG/OKjwiXmhx91RrxAb66RdmYzqiXFPS+V9vK0uTy9o8BNxx+vlGfDAEMfp49FFKw99RsfPCS8uIUniKacf29o3eOfbM3cZLNnp24N1+UdBh+K+nNzTWRCEIqkQhCAEIQgBCEIAQhCAEIQgBCEIAQhCAEIQgBCEIAQhCAEIQgBHHvHiWx04WcAi2qRyuBbrHYY5d9pMj/wAag6GWkn1N+VDE+WbinHdVXeHJwROQomtX6Ea8jGwbSWBMyc3/AEjUdnTf5gBNRpf0PGhjbtt18uZZwH71H5+sRw9enT2z4aYM0ZSq0U+ExLKGkWSZgZ+A+Zgt3FJNMOHJ/jJPBz8o6FHPdkMvHSx/QFH24946FFeLpy8/ZCEIqgQhCAEIQgBCEIAQhCAEIQgBCEIAQhCAEIQgBCEIAQhCAEIQgBHPPtJ/6yCLiXS/FVC2h/KOhxy/7VJoE5JLnJLFA9S6iAeWvpCcn/J8O2n4VYKyoZmSAeBDkC7Xb3jeBM8/BpUkupCUv6A0fSpvwjmmzNolc0y0BhlzFgzKSQz8qt3jdfCmNbcIUyzrXeU5rw1vwvHP06MUWRiSVBu0Xs6a0tKaOb66cPr9KXCYPLiVIDgJzGmnDlrGWRhFTsSmWDut7cudTC/5HRbI2b7PcGTMmzzb4U8/6i/YRvURtn4NMqWlCQwAiTHXhj4zTz+TLyy2QhCGIQhCAEIQgBCEIAQhCAEIQgBCEIAQhCAEIQgBCEIAQhCAEIRqvibxUJby5BCpgbMdEjrawNdIXLKYzdbMbelxtnbUrDJKlmrUSLntHHvEO2Jk+YtSkkpU7iwTVmKgOjDpHzHT5mInHKozM+pKilJ+6S/SgfSwifh9kEUWrMqoOiQakkJdtEip6Wjnyz8lscdKyXgwgJmBKErWGVldlJd2c3JIESdjYj+YUGigUkPqH194tpstKx+GhJuK1DfioI1/aOFVLWiYmpF+OWl+5pCe6pvTY8YopmKXpMSkCvXN8vnFj4cSPNcfhAPPMH+bRrOOxvmJSEsEhTaU4HkLD0i+8MYjKpJVRiHDVDF2aNnYyu46bCPgMfY7HIQj4pQFSWEVGO8T4WVQzQomwQ6z7UjLZO2yWriEaHjftFRnEuUhiQ7rBLPYFI17xTYjxXOmHKqaoFy6UFSKCwcAMHuTXhxid5cYecWVdRnTkoDqUEjiogD1MQ1bbw3/AK8s6UUDXtHI5k6YUKXlzAVUsrsbCv3vXqIhS8QbTCAltMqgPxNw5UPtC/N+Q3xfrs0jb+GWWE5NbEuAdKKIYnoYsJc1KqpIPQgx+f8AE50pKQkqCS7sxc8TmJbg784yIUskTCS6gKpJCifwqZjR62rpB8t+xeOfTv8ACOL7J8R4pAXkxM1WQh0raYw0qokHR2/WNnwvj6akPMlS1g2KFFBPYgg66jpDzlxLeOugwjV8H44w6vjTMl81JCh6oJbuBGw4PGy5qc0paVp4pIPy1h5lL0SyztnhCEawhCEAIQhACEIQAhCPiiwc2EAaV4y25M8z+GkguzqalDxN2FI1M4VRCkn4iwPAF3a9TlFb3EXG0pnmTZi6OVVDsUiuQH/G/fWK3z3VTeVlBKm4gkV0zEgxw55by268cdTTEJoGVEoMFl9XBBt+hN3i62fPkYWSlWJmJSV1dWqiKhI7ekY/CezRMLLqEavq1T6Eekc18fzULxi1ELUAShAllsqU0GZ0sEkMQEni+kU48N0ueWo6uNp4PEIKpM1BUA1iC3QgcrxrUyS7kn4uOh0HRh8+kaz9mbIxiJQKj5iS7nQAs41rXseMbPt3DNM3SGGuv7k/V4fLGS6JLubRfIMvdJow/wAiwavIe8eMLMUlaQ4KXDmpJr7u794licTLAUPhFAQzPcsAEnvHnZcpS1JNMqakmgAcOx1tSJZHja5HjhMpOSYHXVjo3zNaRX4rxriFuZZCXFGAp2Lv16xpniCYROSMtMrhg7h6afl3j7h8xAAFWsLsORqD34xPLlz62tjx4d6Wu1NrT5o3lLW+lfbh27xTTMSoKTnzJbVRIbWoHE/KLOXNLtMYPxc01BbX9uERlhMp945VOUGjDTeS4KiK3enGF3b23UnTwcUA9XUoOADlHSoob0L8Yl4RaJiEuGIdncu5vZyS2lIiSJgQtQXkYBqgNmPPMKG7NqOkesqlVCiAprZQat94uB2b1hoVJRJJJyJzCobMWJHAAmg40rrEOaCSQkrf+ktlHQM5ESJE5YlqrmyliVbz/wCRI9rx8SSQ4Dp1AAPcKFgTo/rDQtVaitO8HTbMlKKENoAWIobg1hIwqcqmmqKSKS0lgOZBiTMLgzEFQqxHBtWzVLcjY8Ix4uYkaMpVQ1ioXSpjc0o2orpDFTZyFeXLCVoHFRSSSBZLpAIPc6ViAMYvMQkqWU0OZQG6PiAAaoFdeMR8LiFZksx/tBBIarkEHMDV3r1MWEnFuTNNVAs0xO8Q7F7OOpo/rutM3tklsF5AVbwzEpLOCAwUCXP11iXh8TMlTCpCjJCQ+ZAKlK4BQBqHDVJBiCjHLAUnKcrEkvYXdLjd+qPWMU7E+YGQcoAclDKGZ94mooeCg3SM03boGwfHU6+Jljy9FJoutlFFiOjd43zC4lExIWhQUk2Ijh0ycJmUBVQAy0v1IUApwOgPtE3Zu1sRg5hWlTuQVIclEwECjhwDSihW/MGmPLrtPLj/AB2mEQNibVRiZKZ0uyrg3SrVKuYMT46ESEIQAhCEAIpfFuLySCHYqYdga/XB4uo0rxrNJmpSPuget+PCJ8mWsT8eO8msEJD3zKKnBpcHeV0HsBGDOd5TOSlKb6AmuX+opJtWgcB4zplhPN3cqNc1bnUEfIRlVJ0BequIqTUCuXtYW5xy+nTYufD0zITTQGj6UHyjQ9u+E5k3ETpgmeUlRLJJTXmN00bpG2IxXlpBW44AZWHU/nzMa/iMUZxzLAUHoQPegcfvFMcvGFs2j+G9l/wS1TAtMyYpLA8NKPyccu8TVT1FRMwgtrX6ePeAkBVAO2o7ROm4RLBCnKSXfTvwhLnb2bwYsNOQxVUlubnk7P2PKM+AmKT8RBJd0kPTT6brDGpSgAgJYNRJcFPJqxIw8zLL8zKhbBiHY04A/K9bmM36GmlY+eZmJmahJAIB3gH0HS0SZcsMEu7cWLivJjZm/OI2AnpmZl0ClEkEAEli4zAuSQkUv1ETxNJJJIFWtTNRXFxVhXjGWNlYcQoqykM6TQB2Bdi4zOxHBtOse0zGmFBIKZjcVAccr2NuLcTGLGLTRVymtWB/tdOttOPF49ickoAyUDqDG1kqYXpeho4oGjNDb1LmkpJArYoF1FNLKFAwU3NJBIcxizIJlqdTqSQTMASS2iqFy7O7dxGVK3BCqgNUPQ/De4sPa+niXL3Vl0kpIy5i5AFwK1FjlqODRrEmTICcys5IVpS+uYhTtXQG4vHzBoAUSm1XOYJY/wBtRrdtYwpxJ0oFKOUXIf4gkHd0fdy61eMoKRQHdLqCikgE66WDu9G6mNDAETJgcEZQWNAE3/q/qZmdj7vhXg0zJSyopdJDKCQ7kULhVnoQQ9zSsWYmMDLBKSfjIcuQHSAG1Go1fW8YoSDYKdswWrKQXIoaB7cKjsd2zSjKlBIQguqqjZwa5hW/UHjeIvlrzKKZm6wUxNCr+kaHhEzaKSHKQoHMACB8J4sS4DAX/wB0uB2POnLAQsJqalyO4eKROrmcFEpKGexrSnEW59o9IxKEJTmWasWPwEpoHBY+p5AxYbM8OEApmEgpCiwADtwDgNYtf8sI2CAp0JUshynyyFjukhT83PtGNSpktMwZ5akpLpICbVuzOUK9jWJKZuYqlqRmUWPmXUlWpJSx7c9XihnyQhlJZQqxSAx0qxdKrCwbpErATxLUJhQZa6XBY/k5969IWw0rYvDe1lYKaZgSShTCYhJdKhfOkixFb3e9Xjr+GnpmIStBzJUAUkag1Efn7FIQrM6j5g3tzUHQto3ANG/fZRttLHClTpOZUoMzEF1oHrnYW3uUV4svpLkn26RCEIukQhCAPK1gAk2Ac9o5bt/FKVOKnqonW3TpHUZqXBHEERzLbuz1yD5oSqekqAQkHLVVgrX0u2lo5v5Et1I6f49ktRsFKKnc71vru/rHuZLWn7wIchmd2dh6fTxbbQmlGFlpnhCZpVmCUBggaJDlzo5epJ5RWqXmGuVuHHQaux4Ry+8fTo3Mvb1iJAmy3G6bkUV2ADv0jV8LhihakFSQdKMegL0BtrGwfxCkEBLtqFajm0Y50plJVoeKRSmjHTp+cVxu4llNVJwiHS5bMNUmt9QRb1hiSwGamrv6t+0TJoQEMW6B/Ziz/wCrRBTmmEoH9Id3uKOK8xb/AFutDaJNVmKRdyGLEUcOORFT6xY7Vw3lyCiicwelf7gKcfz5xMw+BShAK7XIcM5u1tWLc4qdq4lSgQ2YkEBPHmD6U4jmRGUSqDZspKkMQ9CCpTUSS4BcFmDVGoehv8UpIWtKnAUUE3I5UPEGx5Vi0wuBEsAGstgokkUppc2Y/Rit2hIQSSAzBKcwDPWxHTT9GjcWV9Vi0oQcsq4qWLPYAjn2p0EVa56goh8pKgpJZwCaMQdCn0rGXFY0IlpdNWck2BsCl7a+/egnYebNWS+UllJCXY3a9g4ZtDDTEtybsnDpBzFQVmAU92U9XAuHfox5xkVhUqWkBKcxObdqkjVJFRbpqIibJWVIBU+atUs5cvbXUt1ieUZGKWBzkONaUPqH5d4SmlYSnLLKgWUlSgafEDUs/V6vGSfJCZUp1F3y0IsXYt6GteJIDx92iFMoBYdYCqi9ToRVn7aPEQT0KMsqbMxzs7ZhUU+6XerawSC1lxOCdIyzHqQVjRgQ1bKFq34xX+UvOA5ZLne4VyioIvVn1pwibNwPxFSmckpYqodK2BNeRDvatIvFvMLF8wZSnJqKi4CgA0bplrLL2YVzMs1Si28EglQFLKL+zRsEnZ0sIyoVkqKEAM9KUfTu1497NmIRLzIO8+6WCyTqARvPo4Oo1MZ1TFZxmP3S6y5Ch94MzvahGpuzQbGkPGzRkYsVCgLKq1WdjUg3p30xbPxs1FUywEpD0VVgbOQaj0rGfHTCB94hLUYH0Y1SGvT5tXy8YphnBA0uxo4PC4Ipz0jO2vAxUkzFOpYq7JISQ/xUpzPMG9gYO2fLSEpAcUIJ46gt6243uZ07EpcjKllBi4IUGLh7uasNX6tHzGocPKZkhTPZQHF6jR+Bbi8NL+s1+I+DEpUyW5AZ0EpLhVHAU3L71xumpFfuz9rfw01BG+JcwqBG6pndIUP+STyMY5kyUmRLypGYrzKKeBDkcaKDseJ4REUsqOZ7buoNDmSTyqdP22fpa/RmHnJWhK0l0qAUDxBDj2jJGo/ZhjzMwflqUFLkLXLJ/C+ZHYJIT/jG3R1S7c9IQhGh5VGu7d2NMWlQl0qFJqQygXHuHjZIRlkrccrOnP8AHbCxMxvMSbaqBALNoeNYsMH4bUEjMfWvrG3qEeVS+FDEvgxU+bJrX/ZpD5lOSLcojztiOQLNrcDh9cDFxtDEql39oo9oY4u4NhUfX+UTvhh9Glyy+1nJ2QgCwJj7MwsqWnOwDduvt8o12ZtVaWLli5d9HYe1YrsRjZiwpKlHK5epuUUPIU+cb8mP4347+rDbWOExgj4fmHqG1GV+lYqMPl85LDdAUlnqCqxHKg/5R5Mk7xSWAKSjoBlL8hvP2NWiWnADKT96ruxZxTN+tiH4xG3ftWTXpBQkqSpJLJooPehar0cF70JvWKjErCV0LB6tWgs4OvNjZ42WbKZLpWzixL9ajhftyprysGfMUvdAQHoXJykqIFDmoLXt1hsS5IOHw5mFVHzg5eajUB7BxVjp7SsNs5K5aFJZKksOOVwdCajMT9Cs/ZykkJUoDIsqJapZOoANb26NYRgwqss2bLoQJjild/4a61JDUoPXayQwUkNkbJNlkhbP8Nd4Po+g/FWM+VQzjK5cBTuyiDXvQiMC5efKpsqkulbaJBtW9/oxnxuL80EqADDI4sSkh1vrUARjTHhKwCp0KZJD6OwBfVjmHOnUxTh5xmjLKLoFwAkg9HB5vXveJydnFSSozC2VJCXo7liL8GL+8SCtQWw/6ZAuCLfEwBuBwbVrCGLpTY3BTEsyy8y+U0HLRxozCpFoqpSxLqnQsHINdWBtobxtmOkhLqBSb1KaVHO9uNKxSYqSpawAAmlSQBVrhOrnQezxg0s8Dh1kBmDbwCRqpgWDUbMxAe45kJgVLABJ8xSmAIN76XcG7WJ6xJweFZGYGyUEBI3gaOwNT0PE6UHqaAsqzKClPTMwdwGYEEvy/wBQplcjFkEqUkqdyXIZKSkuKWbQs3epxKxoYKS5DMEm9KVGvQ/mDDE4diHYlaVBZBYpsA4egNn4jWw8TJGQpqDUNmNnLimlWD2pyjPTfaFisQlZSwAepdxcZU0tRw9BRi0fNnBOQgqL7pCkvlZTZgpJsb839IyTwBVKWoxFAA7Ol+N25vyjFhZyVSsoOVndSt2ooUgnlXnDfRPtUzFKlzCSS0sskHVJb/VOHaMuImmYoLQkZUpYkVrYAjpY9I+YvHsSpRCkNlHHM5rw5RlwW0E+acoZLZVsL1qbU/UCkP7Ltt32LY0jFT5RfLNQFBy7KlKZn/tme3eOwxwrwVPOFx2FKmAmKUiYXYOoKSk9MxR7GO6xfC7iWU9kIQhykIQgBCEIAibSkZkdKxqmKkVCSLtXp9e8btFPtXAUKgKaiI8uG/anHlr007FYViToArpTKO5NBEVCQpLnRSSBqU5crf8AFZpxMXYlFNFO1fR/9+0VWIw4YNZwX4h2LHplL8hHNXTEeVIylCFl0sooVwIPwqPQip4dTEiUhgyn3VNQPQl0ka8OPCsYMROCg7ndNuCgpn5Oly3JUT8PIKlCrHKztq4yl+jmvAc3XtqEUhKUpTQJqG1SdBwt6NFUrCZc6iymTTVwQajQnM9PlURdzZLodRA31CnFqtalAe45RBxmK/lsAFUFDQhwNdUknsW7Unol9qvZcpIyyyagOKvRZDHoxqaW5RPMgiechShCkpDXdrhvu37dDFPmT5yVuUEON5mYav3D8ubRaYJ1pUo1JLlgzVZ+uhD+sZlW4xBXixLmqBdYUCHOoNfR+3oHhiZ/MUAMz3q1lXOnD1i1x8hSszpDAFmLMQamnPSKyRg2nAOoZgzgnUg01GnvBKyxsGAUpSMplvlSRStM3KtAbV1aM0qlC27UF8pIYZh1oDUVDXjx/DZWdZck6UIa7gUNqfrXOhb/AHQSKF/w2f8ASru9jGhH2ilIZKXU9bAbpqHCQxFtD8opwnNOVLmkFASXSBSwLga2NOXQRsklQfzVAJYAAMWPEHl9CNZVhs09JIABzA0NMxd0nlo35tGBsWGQSgBBzhIG9xo+6fvAgA2a1bxFwaSVTN1QIoB91YJIIIqHqGrc3Yxn2Ls0SpYFCARlUCcpDOnXcPs4eheLL+AKFiZkBKgymGosXdz1q9Xgoa6jBjLmmMUh3y9PUentGLaaUPmSSDUMQ2jgkOa2qG06xb4jCs5UMqq7twrX5E05axTYpQdSiSQGOTUcg/LrwEbMWWtfxs5RTlWFAC6jrw6ln60iJhpcxSimZKOW7EVrqw48WjYcPi1FSlnKrM2VDAhknoWLni9olT8Qo76ilD0ZIo3AkkkB+VIrKlpqk/Bh1JTlSGdlAhhxD3ofeM2ClywMrKTMs5NDxenI394s52KVLOaUxN8sxgFf2kUc94gy5q5jqUkJF2IFDUjKeur/AJwXpkYcRMKglLBkFQ6hwwHBu9u8dK+z7xpiZ8tMuZh1TCjdM0E7wFioMatcvW8c0xY/lywx8wpql/vqoD3oObNHYfs22AvDYYZwpKzcE0/4s4PX0h8Bk28K+qwj1CKpkIQgBCEIAR8IekfYQBS7TwDAlIcVfk/5Rq20cKspCE/iHZhHQiIrsbs0Fyn0iHJxb9xbDk120PDYbfWLh/Y8+LBX/KJ6HSkqGoSz8SWHzidj8CUA0Z30469oqsfjE0P3Un1IqPZCz2jns12tvfSLtbD5paUoJZKw+hKkqBFergxXLKWCrKSGINlIU4tyeo0YxmVjisLJoUrXegKcxcHgbdxEVCZhzFQBKS9QDfXStxBsaVuNwxIK8xYptcO171LN+psbbYyVSpflqBCSyiTYg6tYCwcc3FjH1SBMS9BoRY14ju9GuekXez5asjEOBbobj16aQtppFNigp1ou30Ku7Fg/N++fZmGExTkMQPrkz6xOGFOYltKcxp2rGYbPJBIGVQao6/I19YybbdPsrAIzHNQ16OOPItTk4uIKDAZRuk1s40atHenPNE2akZcxNWHQsfaK2UciwEl0saM/XqKU/wBxTZNMKcIoh1HdBvZwRVxZ9f2vU4kgKGe1amrEG1LWv6aRdbUnqEoUOY8zQg8dRUe/ajw2NAIKyFBVBmar0yjmzfV1rWyYdTpGRjo/Lry63jLtPGeWCpeUZa0YE0PvXnSPOHbKyUkBrg9o1zbckrOSYSb3ZnFvmfQxuNZYj4/bK5m/TLV0u7AGxTc0JiBhZfmuWKSAwVcXNia9bnqYxKkSkEJcPaiizcD25lnF9JhKiMoQpDi9gqzObAsWiqT4uWkoABck1IBUro9066x6lbLFQxBGXK5KX4tuh4+ZpYBGVRVSiGf2JcauG6xd7HxiFp+IkcClBZr7ru+mteFYW5abMdoK8EkIAmAh72toUk6jj7uIhbUwGchSMuZNbEOGq40P6DnGy4nDpKWCWAqCKD9nc8qRGwy8qa3DguNSCR2uzUsBDW+ma9q/wjsrzsRLRdMshRJqWBBZ+G7ry5R2WNY8BbMEuR5pAzzbm+6KAPqP2jZ4vxzUSzvshCEOUhCEAIQhACEIQAhCKrbe3pWGSSsurRCak/pGWyTdbJb6it8X4wAoQD8O8oceA+uIjR8XOKQAd51KccQcyPyNecYNpbSWuYqY5JUSa6VsBwtFLicQ9CsqfR2ZifZ2PpHBnvPLbtx/pjpIxE8CYtK3KFvpq/xDg4IOWJ0iYAhKUqzFBauoNCCG4gHk8VXkEIAVvcOJcsR1p9a2ctPkIM5QClNQE2J4c73jJPbLVzs/y0h1s7VBvWvvWLSXtiQAGUK2fV3/AEI7HhHKcZttaqv9c/nFPtDGLCc2YsCCG43/AEis10S7d4weMQohmZQiykoEc/8ACm3JcjZAmqAXPnLmBjVmUQ/LTuYmbK8ay1JAKmLkH0cEfWkUk0na3GfJpSxs3vFDOl5VEhmLP3IEML4klKKmWCEgPV2P7xd4XBoWnzFB06D+qv6wtw30bHPTTNr4wiWnXK5L8CdPkeojRtt4n+YyFbpYv/8AIV0L9nEdjxpkopMkySmiWy1rTu5p1eK3D7J2bPNMKDYEhSgLW+LkKDXnCTUNd1T7B26kplpUf5hoRzrfhGXxHhiohaaKGj0IBuOCtO8bBhvDez01lywk/wDuK9y9nHzjziJUkKG6af0rU3Frl+j6xv8AWQe7XM1BaiQpBvpZ66m1df1rPw+KWAl5ZQRTOwzAclcKVB9Lxf7R2ZJKmCFpLu6CrS/9t7ewiun4OYhIbeqBUAHTUAP+nSF8pR42PJ2WFHzCp1G5ATfR2bTWM6MSUzUlKCEfeqm/b5xYYPMwSUgchfm4BpEDa+GQVoCRryr2c240hMofGrXF41ATmBNXB0YnT9+nb7sTZ68TNKWV5YYmYwDtoRZ7emsZ8L4KmzQFFYQlVwQ5PNtPWN22Ls7+HlCXmzNqzfmY6scbe3PllJ0mSpYSkJAYAAAchHuEIukQhCAEIQgBCEIAj4zFBANQ/DWND23tWcvN5a1lSdBRhxakbRtXZS1ElG89w7EfrFV//KxKQUoldC8sV4s5c8y8cnL55XWvTo4/GTbUZe38YiWfNmmg3iFLQAOKipin8orTi3JKid6tnLmxfUPx/KNvPhfEqKVKS6kl2UUKSToSMw6tHnaHhrGLYJlIbVSlpclrlnA6Ae1Ij8ed+l/kwnTT8RIKgGUQkPfVg9tB/wDbtEIYZKBooLCebDKnetXS3E8K71J8ATrlaEk3AUoDowTE7B/Z+AsKXMGUWSkPdnYluHCHnFn0TLkwaUjEJkozrcqYED7rgcbf7jU9tbdmzicod9Euqna0fpTCYZMtAQgAJFgPq8ZovODX2jeXb8np2ZilfDInF+EtZ+QjPsvwltGfMCE4Wd1XLVLSOZWsBI6O9I/VMIeccLeRomzPs0w4wkmTOUvzEJ31S1MCtRKlMCCGckClogzvsbwhJIxWLD/ik/8A5R0mEN4wnlXK/wDuZkoUMmMn5SoeYlQRvIfeAKQCCbPHQVply0pSKIlhgBYAUAfj70jBtDGLQaggFyS1A3w9rmKqZtiWp0bxYAuAWrEsuXGXSkwt9tT+0nDzZqpMlJWnz5gBypCgUCpzVDVYPzTF6jZRkSkpKy7FDPQhqbpcGwvWpiYhSlLExKSpnY5FEglnCUkUdjvH84zT5U+d/wCWpIFgpJGtCx5cWiO9z0r12op2GmZyQAGNCauCau96MPTWIG0AZm6Ccri3G4q12enLqIuJ+xMZMWh5RCZbslUyW0xxdbEkAWbr2lq8MYuYQVrlIA+FKSpYA1cFAr+0Hhb9M85+tOGLVLWEqUcpoSXNO3a/6RYzcclzlKS1VHQhmYm3P9YuMX9mwnf9XFzLu8tKUn1VmpE7D/Zzg0jKozpg/FNUn3RlMP8ADkX5Y0nE40DdSovckB2TY+gid4b2VNxavNRVCS3mKNC2go5pX5xv2F8KYKW2XDoLBt910/yJi2kykpASlISkWAAAHQC0POD9LeX8JKCEgFRURqWc+gAj3CEXSIQhACEIQ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data:image/jpeg;base64,/9j/4AAQSkZJRgABAQAAAQABAAD/2wCEAAkGBxMTEhUTExMWFhUWGRgbGBgXGBgYHhsXGRkdGxgbGBkfHSggGhslGxsYITEhJSkrLi4uGx8zODMtNygtLisBCgoKDg0OGxAQGy0lHyUtLS0tLS0tLS0tLS0tLS0tLS0tLS0tLS0tLS0tLS0tLS0tLS0tLS0tLS0tLS0tLS0tLf/AABEIANAA8gMBIgACEQEDEQH/xAAcAAEAAgMBAQEAAAAAAAAAAAAABAUDBgcCAQj/xABCEAABAgQDBgQDBgYBAQkBAAABAhEAAyExBBJBBSJRYXGBBhORoTKx8AdCYsHR4RQjUnKC8ZIzFhckQ1NzotLTFf/EABkBAAMBAQEAAAAAAAAAAAAAAAACAwEEBf/EACIRAQEAAgICAwADAQAAAAAAAAABAhEDMRIhE0FRBCJhMv/aAAwDAQACEQMRAD8A7jCEIAQhCAEVPibbqMHIM1dSTlQh2Klmw5C5J0AMW0cv+0bGKXjES/uy0huGZVSfZI/3C5ZeM2bHHyulDP2ni8RMMxc5bu4SkkJTWgSkdLmpjcPBm3ZyZycPOWZiVuEEl1BQDs9yCAb8I1fBLCas+g/LtCZImzJiFIUqWA+8CyiDRQSR8JYlzo9KinNhyW5Onk45MXUcXt6UhRSDmUkspiGSeCideQcx5w+3paiASATwL/kI0/DYFKEB9BQcOn1xj5MlAhxccPqtIr8l2nOL06MhYIcFwY9Rrfg7GlaVJVcHjwb9o2SKy7m0bNXRCEI1hCEIAQhCAEIQgBCEIAQhCAEIQgBCEIAQhCAEIQgBCEIAQhCAEcj8WKzY6dqMyR3ZI+v3jrkce8VApxs8fiF/xAWbr8ojzdLcPb1sfCCZMQg2JFdQm6n6AFu0bDKlAqKmZ7fhSKAAcG/OKjwiXmhx91RrxAb66RdmYzqiXFPS+V9vK0uTy9o8BNxx+vlGfDAEMfp49FFKw99RsfPCS8uIUniKacf29o3eOfbM3cZLNnp24N1+UdBh+K+nNzTWRCEIqkQhCAEIQgBCEIAQhCAEIQgBCEIAQhCAEIQgBCEIAQhCAEIQgBHHvHiWx04WcAi2qRyuBbrHYY5d9pMj/wAag6GWkn1N+VDE+WbinHdVXeHJwROQomtX6Ea8jGwbSWBMyc3/AEjUdnTf5gBNRpf0PGhjbtt18uZZwH71H5+sRw9enT2z4aYM0ZSq0U+ExLKGkWSZgZ+A+Zgt3FJNMOHJ/jJPBz8o6FHPdkMvHSx/QFH24946FFeLpy8/ZCEIqgQhCAEIQgBCEIAQhCAEIQgBCEIAQhCAEIQgBCEIAQhCAEIQgBHPPtJ/6yCLiXS/FVC2h/KOhxy/7VJoE5JLnJLFA9S6iAeWvpCcn/J8O2n4VYKyoZmSAeBDkC7Xb3jeBM8/BpUkupCUv6A0fSpvwjmmzNolc0y0BhlzFgzKSQz8qt3jdfCmNbcIUyzrXeU5rw1vwvHP06MUWRiSVBu0Xs6a0tKaOb66cPr9KXCYPLiVIDgJzGmnDlrGWRhFTsSmWDut7cudTC/5HRbI2b7PcGTMmzzb4U8/6i/YRvURtn4NMqWlCQwAiTHXhj4zTz+TLyy2QhCGIQhCAEIQgBCEIAQhCAEIQgBCEIAQhCAEIQgBCEIAQhCAEIRqvibxUJby5BCpgbMdEjrawNdIXLKYzdbMbelxtnbUrDJKlmrUSLntHHvEO2Jk+YtSkkpU7iwTVmKgOjDpHzHT5mInHKozM+pKilJ+6S/SgfSwifh9kEUWrMqoOiQakkJdtEip6Wjnyz8lscdKyXgwgJmBKErWGVldlJd2c3JIESdjYj+YUGigUkPqH194tpstKx+GhJuK1DfioI1/aOFVLWiYmpF+OWl+5pCe6pvTY8YopmKXpMSkCvXN8vnFj4cSPNcfhAPPMH+bRrOOxvmJSEsEhTaU4HkLD0i+8MYjKpJVRiHDVDF2aNnYyu46bCPgMfY7HIQj4pQFSWEVGO8T4WVQzQomwQ6z7UjLZO2yWriEaHjftFRnEuUhiQ7rBLPYFI17xTYjxXOmHKqaoFy6UFSKCwcAMHuTXhxid5cYecWVdRnTkoDqUEjiogD1MQ1bbw3/AK8s6UUDXtHI5k6YUKXlzAVUsrsbCv3vXqIhS8QbTCAltMqgPxNw5UPtC/N+Q3xfrs0jb+GWWE5NbEuAdKKIYnoYsJc1KqpIPQgx+f8AE50pKQkqCS7sxc8TmJbg784yIUskTCS6gKpJCifwqZjR62rpB8t+xeOfTv8ACOL7J8R4pAXkxM1WQh0raYw0qokHR2/WNnwvj6akPMlS1g2KFFBPYgg66jpDzlxLeOugwjV8H44w6vjTMl81JCh6oJbuBGw4PGy5qc0paVp4pIPy1h5lL0SyztnhCEawhCEAIQhACEIQAhCPiiwc2EAaV4y25M8z+GkguzqalDxN2FI1M4VRCkn4iwPAF3a9TlFb3EXG0pnmTZi6OVVDsUiuQH/G/fWK3z3VTeVlBKm4gkV0zEgxw55by268cdTTEJoGVEoMFl9XBBt+hN3i62fPkYWSlWJmJSV1dWqiKhI7ekY/CezRMLLqEavq1T6Eekc18fzULxi1ELUAShAllsqU0GZ0sEkMQEni+kU48N0ueWo6uNp4PEIKpM1BUA1iC3QgcrxrUyS7kn4uOh0HRh8+kaz9mbIxiJQKj5iS7nQAs41rXseMbPt3DNM3SGGuv7k/V4fLGS6JLubRfIMvdJow/wAiwavIe8eMLMUlaQ4KXDmpJr7u794licTLAUPhFAQzPcsAEnvHnZcpS1JNMqakmgAcOx1tSJZHja5HjhMpOSYHXVjo3zNaRX4rxriFuZZCXFGAp2Lv16xpniCYROSMtMrhg7h6afl3j7h8xAAFWsLsORqD34xPLlz62tjx4d6Wu1NrT5o3lLW+lfbh27xTTMSoKTnzJbVRIbWoHE/KLOXNLtMYPxc01BbX9uERlhMp945VOUGjDTeS4KiK3enGF3b23UnTwcUA9XUoOADlHSoob0L8Yl4RaJiEuGIdncu5vZyS2lIiSJgQtQXkYBqgNmPPMKG7NqOkesqlVCiAprZQat94uB2b1hoVJRJJJyJzCobMWJHAAmg40rrEOaCSQkrf+ktlHQM5ESJE5YlqrmyliVbz/wCRI9rx8SSQ4Dp1AAPcKFgTo/rDQtVaitO8HTbMlKKENoAWIobg1hIwqcqmmqKSKS0lgOZBiTMLgzEFQqxHBtWzVLcjY8Ix4uYkaMpVQ1ioXSpjc0o2orpDFTZyFeXLCVoHFRSSSBZLpAIPc6ViAMYvMQkqWU0OZQG6PiAAaoFdeMR8LiFZksx/tBBIarkEHMDV3r1MWEnFuTNNVAs0xO8Q7F7OOpo/rutM3tklsF5AVbwzEpLOCAwUCXP11iXh8TMlTCpCjJCQ+ZAKlK4BQBqHDVJBiCjHLAUnKcrEkvYXdLjd+qPWMU7E+YGQcoAclDKGZ94mooeCg3SM03boGwfHU6+Jljy9FJoutlFFiOjd43zC4lExIWhQUk2Ijh0ycJmUBVQAy0v1IUApwOgPtE3Zu1sRg5hWlTuQVIclEwECjhwDSihW/MGmPLrtPLj/AB2mEQNibVRiZKZ0uyrg3SrVKuYMT46ESEIQAhCEAIpfFuLySCHYqYdga/XB4uo0rxrNJmpSPuget+PCJ8mWsT8eO8msEJD3zKKnBpcHeV0HsBGDOd5TOSlKb6AmuX+opJtWgcB4zplhPN3cqNc1bnUEfIRlVJ0BequIqTUCuXtYW5xy+nTYufD0zITTQGj6UHyjQ9u+E5k3ETpgmeUlRLJJTXmN00bpG2IxXlpBW44AZWHU/nzMa/iMUZxzLAUHoQPegcfvFMcvGFs2j+G9l/wS1TAtMyYpLA8NKPyccu8TVT1FRMwgtrX6ePeAkBVAO2o7ROm4RLBCnKSXfTvwhLnb2bwYsNOQxVUlubnk7P2PKM+AmKT8RBJd0kPTT6brDGpSgAgJYNRJcFPJqxIw8zLL8zKhbBiHY04A/K9bmM36GmlY+eZmJmahJAIB3gH0HS0SZcsMEu7cWLivJjZm/OI2AnpmZl0ClEkEAEli4zAuSQkUv1ETxNJJJIFWtTNRXFxVhXjGWNlYcQoqykM6TQB2Bdi4zOxHBtOse0zGmFBIKZjcVAccr2NuLcTGLGLTRVymtWB/tdOttOPF49ickoAyUDqDG1kqYXpeho4oGjNDb1LmkpJArYoF1FNLKFAwU3NJBIcxizIJlqdTqSQTMASS2iqFy7O7dxGVK3BCqgNUPQ/De4sPa+niXL3Vl0kpIy5i5AFwK1FjlqODRrEmTICcys5IVpS+uYhTtXQG4vHzBoAUSm1XOYJY/wBtRrdtYwpxJ0oFKOUXIf4gkHd0fdy61eMoKRQHdLqCikgE66WDu9G6mNDAETJgcEZQWNAE3/q/qZmdj7vhXg0zJSyopdJDKCQ7kULhVnoQQ9zSsWYmMDLBKSfjIcuQHSAG1Go1fW8YoSDYKdswWrKQXIoaB7cKjsd2zSjKlBIQguqqjZwa5hW/UHjeIvlrzKKZm6wUxNCr+kaHhEzaKSHKQoHMACB8J4sS4DAX/wB0uB2POnLAQsJqalyO4eKROrmcFEpKGexrSnEW59o9IxKEJTmWasWPwEpoHBY+p5AxYbM8OEApmEgpCiwADtwDgNYtf8sI2CAp0JUshynyyFjukhT83PtGNSpktMwZ5akpLpICbVuzOUK9jWJKZuYqlqRmUWPmXUlWpJSx7c9XihnyQhlJZQqxSAx0qxdKrCwbpErATxLUJhQZa6XBY/k5969IWw0rYvDe1lYKaZgSShTCYhJdKhfOkixFb3e9Xjr+GnpmIStBzJUAUkag1Efn7FIQrM6j5g3tzUHQto3ANG/fZRttLHClTpOZUoMzEF1oHrnYW3uUV4svpLkn26RCEIukQhCAPK1gAk2Ac9o5bt/FKVOKnqonW3TpHUZqXBHEERzLbuz1yD5oSqekqAQkHLVVgrX0u2lo5v5Et1I6f49ktRsFKKnc71vru/rHuZLWn7wIchmd2dh6fTxbbQmlGFlpnhCZpVmCUBggaJDlzo5epJ5RWqXmGuVuHHQaux4Ry+8fTo3Mvb1iJAmy3G6bkUV2ADv0jV8LhihakFSQdKMegL0BtrGwfxCkEBLtqFajm0Y50plJVoeKRSmjHTp+cVxu4llNVJwiHS5bMNUmt9QRb1hiSwGamrv6t+0TJoQEMW6B/Ziz/wCrRBTmmEoH9Id3uKOK8xb/AFutDaJNVmKRdyGLEUcOORFT6xY7Vw3lyCiicwelf7gKcfz5xMw+BShAK7XIcM5u1tWLc4qdq4lSgQ2YkEBPHmD6U4jmRGUSqDZspKkMQ9CCpTUSS4BcFmDVGoehv8UpIWtKnAUUE3I5UPEGx5Vi0wuBEsAGstgokkUppc2Y/Rit2hIQSSAzBKcwDPWxHTT9GjcWV9Vi0oQcsq4qWLPYAjn2p0EVa56goh8pKgpJZwCaMQdCn0rGXFY0IlpdNWck2BsCl7a+/egnYebNWS+UllJCXY3a9g4ZtDDTEtybsnDpBzFQVmAU92U9XAuHfox5xkVhUqWkBKcxObdqkjVJFRbpqIibJWVIBU+atUs5cvbXUt1ieUZGKWBzkONaUPqH5d4SmlYSnLLKgWUlSgafEDUs/V6vGSfJCZUp1F3y0IsXYt6GteJIDx92iFMoBYdYCqi9ToRVn7aPEQT0KMsqbMxzs7ZhUU+6XerawSC1lxOCdIyzHqQVjRgQ1bKFq34xX+UvOA5ZLne4VyioIvVn1pwibNwPxFSmckpYqodK2BNeRDvatIvFvMLF8wZSnJqKi4CgA0bplrLL2YVzMs1Si28EglQFLKL+zRsEnZ0sIyoVkqKEAM9KUfTu1497NmIRLzIO8+6WCyTqARvPo4Oo1MZ1TFZxmP3S6y5Ch94MzvahGpuzQbGkPGzRkYsVCgLKq1WdjUg3p30xbPxs1FUywEpD0VVgbOQaj0rGfHTCB94hLUYH0Y1SGvT5tXy8YphnBA0uxo4PC4Ipz0jO2vAxUkzFOpYq7JISQ/xUpzPMG9gYO2fLSEpAcUIJ46gt6243uZ07EpcjKllBi4IUGLh7uasNX6tHzGocPKZkhTPZQHF6jR+Bbi8NL+s1+I+DEpUyW5AZ0EpLhVHAU3L71xumpFfuz9rfw01BG+JcwqBG6pndIUP+STyMY5kyUmRLypGYrzKKeBDkcaKDseJ4REUsqOZ7buoNDmSTyqdP22fpa/RmHnJWhK0l0qAUDxBDj2jJGo/ZhjzMwflqUFLkLXLJ/C+ZHYJIT/jG3R1S7c9IQhGh5VGu7d2NMWlQl0qFJqQygXHuHjZIRlkrccrOnP8AHbCxMxvMSbaqBALNoeNYsMH4bUEjMfWvrG3qEeVS+FDEvgxU+bJrX/ZpD5lOSLcojztiOQLNrcDh9cDFxtDEql39oo9oY4u4NhUfX+UTvhh9Glyy+1nJ2QgCwJj7MwsqWnOwDduvt8o12ZtVaWLli5d9HYe1YrsRjZiwpKlHK5epuUUPIU+cb8mP4347+rDbWOExgj4fmHqG1GV+lYqMPl85LDdAUlnqCqxHKg/5R5Mk7xSWAKSjoBlL8hvP2NWiWnADKT96ruxZxTN+tiH4xG3ftWTXpBQkqSpJLJooPehar0cF70JvWKjErCV0LB6tWgs4OvNjZ42WbKZLpWzixL9ajhftyprysGfMUvdAQHoXJykqIFDmoLXt1hsS5IOHw5mFVHzg5eajUB7BxVjp7SsNs5K5aFJZKksOOVwdCajMT9Cs/ZykkJUoDIsqJapZOoANb26NYRgwqss2bLoQJjild/4a61JDUoPXayQwUkNkbJNlkhbP8Nd4Po+g/FWM+VQzjK5cBTuyiDXvQiMC5efKpsqkulbaJBtW9/oxnxuL80EqADDI4sSkh1vrUARjTHhKwCp0KZJD6OwBfVjmHOnUxTh5xmjLKLoFwAkg9HB5vXveJydnFSSozC2VJCXo7liL8GL+8SCtQWw/6ZAuCLfEwBuBwbVrCGLpTY3BTEsyy8y+U0HLRxozCpFoqpSxLqnQsHINdWBtobxtmOkhLqBSb1KaVHO9uNKxSYqSpawAAmlSQBVrhOrnQezxg0s8Dh1kBmDbwCRqpgWDUbMxAe45kJgVLABJ8xSmAIN76XcG7WJ6xJweFZGYGyUEBI3gaOwNT0PE6UHqaAsqzKClPTMwdwGYEEvy/wBQplcjFkEqUkqdyXIZKSkuKWbQs3epxKxoYKS5DMEm9KVGvQ/mDDE4diHYlaVBZBYpsA4egNn4jWw8TJGQpqDUNmNnLimlWD2pyjPTfaFisQlZSwAepdxcZU0tRw9BRi0fNnBOQgqL7pCkvlZTZgpJsb839IyTwBVKWoxFAA7Ol+N25vyjFhZyVSsoOVndSt2ooUgnlXnDfRPtUzFKlzCSS0sskHVJb/VOHaMuImmYoLQkZUpYkVrYAjpY9I+YvHsSpRCkNlHHM5rw5RlwW0E+acoZLZVsL1qbU/UCkP7Ltt32LY0jFT5RfLNQFBy7KlKZn/tme3eOwxwrwVPOFx2FKmAmKUiYXYOoKSk9MxR7GO6xfC7iWU9kIQhykIQgBCEIAibSkZkdKxqmKkVCSLtXp9e8btFPtXAUKgKaiI8uG/anHlr007FYViToArpTKO5NBEVCQpLnRSSBqU5crf8AFZpxMXYlFNFO1fR/9+0VWIw4YNZwX4h2LHplL8hHNXTEeVIylCFl0sooVwIPwqPQip4dTEiUhgyn3VNQPQl0ka8OPCsYMROCg7ndNuCgpn5Oly3JUT8PIKlCrHKztq4yl+jmvAc3XtqEUhKUpTQJqG1SdBwt6NFUrCZc6iymTTVwQajQnM9PlURdzZLodRA31CnFqtalAe45RBxmK/lsAFUFDQhwNdUknsW7Unol9qvZcpIyyyagOKvRZDHoxqaW5RPMgiechShCkpDXdrhvu37dDFPmT5yVuUEON5mYav3D8ubRaYJ1pUo1JLlgzVZ+uhD+sZlW4xBXixLmqBdYUCHOoNfR+3oHhiZ/MUAMz3q1lXOnD1i1x8hSszpDAFmLMQamnPSKyRg2nAOoZgzgnUg01GnvBKyxsGAUpSMplvlSRStM3KtAbV1aM0qlC27UF8pIYZh1oDUVDXjx/DZWdZck6UIa7gUNqfrXOhb/AHQSKF/w2f8ASru9jGhH2ilIZKXU9bAbpqHCQxFtD8opwnNOVLmkFASXSBSwLga2NOXQRsklQfzVAJYAAMWPEHl9CNZVhs09JIABzA0NMxd0nlo35tGBsWGQSgBBzhIG9xo+6fvAgA2a1bxFwaSVTN1QIoB91YJIIIqHqGrc3Yxn2Ls0SpYFCARlUCcpDOnXcPs4eheLL+AKFiZkBKgymGosXdz1q9Xgoa6jBjLmmMUh3y9PUentGLaaUPmSSDUMQ2jgkOa2qG06xb4jCs5UMqq7twrX5E05axTYpQdSiSQGOTUcg/LrwEbMWWtfxs5RTlWFAC6jrw6ln60iJhpcxSimZKOW7EVrqw48WjYcPi1FSlnKrM2VDAhknoWLni9olT8Qo76ilD0ZIo3AkkkB+VIrKlpqk/Bh1JTlSGdlAhhxD3ofeM2ClywMrKTMs5NDxenI394s52KVLOaUxN8sxgFf2kUc94gy5q5jqUkJF2IFDUjKeur/AJwXpkYcRMKglLBkFQ6hwwHBu9u8dK+z7xpiZ8tMuZh1TCjdM0E7wFioMatcvW8c0xY/lywx8wpql/vqoD3oObNHYfs22AvDYYZwpKzcE0/4s4PX0h8Bk28K+qwj1CKpkIQgBCEIAR8IekfYQBS7TwDAlIcVfk/5Rq20cKspCE/iHZhHQiIrsbs0Fyn0iHJxb9xbDk120PDYbfWLh/Y8+LBX/KJ6HSkqGoSz8SWHzidj8CUA0Z30469oqsfjE0P3Un1IqPZCz2jns12tvfSLtbD5paUoJZKw+hKkqBFergxXLKWCrKSGINlIU4tyeo0YxmVjisLJoUrXegKcxcHgbdxEVCZhzFQBKS9QDfXStxBsaVuNwxIK8xYptcO171LN+psbbYyVSpflqBCSyiTYg6tYCwcc3FjH1SBMS9BoRY14ju9GuekXez5asjEOBbobj16aQtppFNigp1ou30Ku7Fg/N++fZmGExTkMQPrkz6xOGFOYltKcxp2rGYbPJBIGVQao6/I19YybbdPsrAIzHNQ16OOPItTk4uIKDAZRuk1s40atHenPNE2akZcxNWHQsfaK2UciwEl0saM/XqKU/wBxTZNMKcIoh1HdBvZwRVxZ9f2vU4kgKGe1amrEG1LWv6aRdbUnqEoUOY8zQg8dRUe/ajw2NAIKyFBVBmar0yjmzfV1rWyYdTpGRjo/Lry63jLtPGeWCpeUZa0YE0PvXnSPOHbKyUkBrg9o1zbckrOSYSb3ZnFvmfQxuNZYj4/bK5m/TLV0u7AGxTc0JiBhZfmuWKSAwVcXNia9bnqYxKkSkEJcPaiizcD25lnF9JhKiMoQpDi9gqzObAsWiqT4uWkoABck1IBUro9066x6lbLFQxBGXK5KX4tuh4+ZpYBGVRVSiGf2JcauG6xd7HxiFp+IkcClBZr7ru+mteFYW5abMdoK8EkIAmAh72toUk6jj7uIhbUwGchSMuZNbEOGq40P6DnGy4nDpKWCWAqCKD9nc8qRGwy8qa3DguNSCR2uzUsBDW+ma9q/wjsrzsRLRdMshRJqWBBZ+G7ry5R2WNY8BbMEuR5pAzzbm+6KAPqP2jZ4vxzUSzvshCEOUhCEAIQhACEIQAhCKrbe3pWGSSsurRCak/pGWyTdbJb6it8X4wAoQD8O8oceA+uIjR8XOKQAd51KccQcyPyNecYNpbSWuYqY5JUSa6VsBwtFLicQ9CsqfR2ZifZ2PpHBnvPLbtx/pjpIxE8CYtK3KFvpq/xDg4IOWJ0iYAhKUqzFBauoNCCG4gHk8VXkEIAVvcOJcsR1p9a2ctPkIM5QClNQE2J4c73jJPbLVzs/y0h1s7VBvWvvWLSXtiQAGUK2fV3/AEI7HhHKcZttaqv9c/nFPtDGLCc2YsCCG43/AEis10S7d4weMQohmZQiykoEc/8ACm3JcjZAmqAXPnLmBjVmUQ/LTuYmbK8ay1JAKmLkH0cEfWkUk0na3GfJpSxs3vFDOl5VEhmLP3IEML4klKKmWCEgPV2P7xd4XBoWnzFB06D+qv6wtw30bHPTTNr4wiWnXK5L8CdPkeojRtt4n+YyFbpYv/8AIV0L9nEdjxpkopMkySmiWy1rTu5p1eK3D7J2bPNMKDYEhSgLW+LkKDXnCTUNd1T7B26kplpUf5hoRzrfhGXxHhiohaaKGj0IBuOCtO8bBhvDez01lywk/wDuK9y9nHzjziJUkKG6af0rU3Frl+j6xv8AWQe7XM1BaiQpBvpZ66m1df1rPw+KWAl5ZQRTOwzAclcKVB9Lxf7R2ZJKmCFpLu6CrS/9t7ewiun4OYhIbeqBUAHTUAP+nSF8pR42PJ2WFHzCp1G5ATfR2bTWM6MSUzUlKCEfeqm/b5xYYPMwSUgchfm4BpEDa+GQVoCRryr2c240hMofGrXF41ATmBNXB0YnT9+nb7sTZ68TNKWV5YYmYwDtoRZ7emsZ8L4KmzQFFYQlVwQ5PNtPWN22Ls7+HlCXmzNqzfmY6scbe3PllJ0mSpYSkJAYAAAchHuEIukQhCAEIQgBCEIAj4zFBANQ/DWND23tWcvN5a1lSdBRhxakbRtXZS1ElG89w7EfrFV//KxKQUoldC8sV4s5c8y8cnL55XWvTo4/GTbUZe38YiWfNmmg3iFLQAOKipin8orTi3JKid6tnLmxfUPx/KNvPhfEqKVKS6kl2UUKSToSMw6tHnaHhrGLYJlIbVSlpclrlnA6Ae1Ij8ed+l/kwnTT8RIKgGUQkPfVg9tB/wDbtEIYZKBooLCebDKnetXS3E8K71J8ATrlaEk3AUoDowTE7B/Z+AsKXMGUWSkPdnYluHCHnFn0TLkwaUjEJkozrcqYED7rgcbf7jU9tbdmzicod9Euqna0fpTCYZMtAQgAJFgPq8ZovODX2jeXb8np2ZilfDInF+EtZ+QjPsvwltGfMCE4Wd1XLVLSOZWsBI6O9I/VMIeccLeRomzPs0w4wkmTOUvzEJ31S1MCtRKlMCCGckClogzvsbwhJIxWLD/ik/8A5R0mEN4wnlXK/wDuZkoUMmMn5SoeYlQRvIfeAKQCCbPHQVply0pSKIlhgBYAUAfj70jBtDGLQaggFyS1A3w9rmKqZtiWp0bxYAuAWrEsuXGXSkwt9tT+0nDzZqpMlJWnz5gBypCgUCpzVDVYPzTF6jZRkSkpKy7FDPQhqbpcGwvWpiYhSlLExKSpnY5FEglnCUkUdjvH84zT5U+d/wCWpIFgpJGtCx5cWiO9z0r12op2GmZyQAGNCauCau96MPTWIG0AZm6Ccri3G4q12enLqIuJ+xMZMWh5RCZbslUyW0xxdbEkAWbr2lq8MYuYQVrlIA+FKSpYA1cFAr+0Hhb9M85+tOGLVLWEqUcpoSXNO3a/6RYzcclzlKS1VHQhmYm3P9YuMX9mwnf9XFzLu8tKUn1VmpE7D/Zzg0jKozpg/FNUn3RlMP8ADkX5Y0nE40DdSovckB2TY+gid4b2VNxavNRVCS3mKNC2go5pX5xv2F8KYKW2XDoLBt910/yJi2kykpASlISkWAAAHQC0POD9LeX8JKCEgFRURqWc+gAj3CEXSIQhACEIQB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10" descr="data:image/jpeg;base64,/9j/4AAQSkZJRgABAQAAAQABAAD/2wCEAAkGBxMTEhUTExMWFhUWGRgbGBgXGBgYHhsXGRkdGxgbGBkfHSggGhslGxsYITEhJSkrLi4uGx8zODMtNygtLisBCgoKDg0OGxAQGy0lHyUtLS0tLS0tLS0tLS0tLS0tLS0tLS0tLS0tLS0tLS0tLS0tLS0tLS0tLS0tLS0tLS0tLf/AABEIANAA8gMBIgACEQEDEQH/xAAcAAEAAgMBAQEAAAAAAAAAAAAABAUDBgcCAQj/xABCEAABAgQDBgQDBgYBAQkBAAABAhEAAyExBBJBBSJRYXGBBhORoTKx8AdCYsHR4RQjUnKC8ZIzFhckQ1NzotLTFf/EABkBAAMBAQEAAAAAAAAAAAAAAAACAwEEBf/EACIRAQEAAgICAwADAQAAAAAAAAABAhEDMRIhE0FRBCJhMv/aAAwDAQACEQMRAD8A7jCEIAQhCAEVPibbqMHIM1dSTlQh2Klmw5C5J0AMW0cv+0bGKXjES/uy0huGZVSfZI/3C5ZeM2bHHyulDP2ni8RMMxc5bu4SkkJTWgSkdLmpjcPBm3ZyZycPOWZiVuEEl1BQDs9yCAb8I1fBLCas+g/LtCZImzJiFIUqWA+8CyiDRQSR8JYlzo9KinNhyW5Onk45MXUcXt6UhRSDmUkspiGSeCideQcx5w+3paiASATwL/kI0/DYFKEB9BQcOn1xj5MlAhxccPqtIr8l2nOL06MhYIcFwY9Rrfg7GlaVJVcHjwb9o2SKy7m0bNXRCEI1hCEIAQhCAEIQgBCEIAQhCAEIQgBCEIAQhCAEIQgBCEIAQhCAEcj8WKzY6dqMyR3ZI+v3jrkce8VApxs8fiF/xAWbr8ojzdLcPb1sfCCZMQg2JFdQm6n6AFu0bDKlAqKmZ7fhSKAAcG/OKjwiXmhx91RrxAb66RdmYzqiXFPS+V9vK0uTy9o8BNxx+vlGfDAEMfp49FFKw99RsfPCS8uIUniKacf29o3eOfbM3cZLNnp24N1+UdBh+K+nNzTWRCEIqkQhCAEIQgBCEIAQhCAEIQgBCEIAQhCAEIQgBCEIAQhCAEIQgBHHvHiWx04WcAi2qRyuBbrHYY5d9pMj/wAag6GWkn1N+VDE+WbinHdVXeHJwROQomtX6Ea8jGwbSWBMyc3/AEjUdnTf5gBNRpf0PGhjbtt18uZZwH71H5+sRw9enT2z4aYM0ZSq0U+ExLKGkWSZgZ+A+Zgt3FJNMOHJ/jJPBz8o6FHPdkMvHSx/QFH24946FFeLpy8/ZCEIqgQhCAEIQgBCEIAQhCAEIQgBCEIAQhCAEIQgBCEIAQhCAEIQgBHPPtJ/6yCLiXS/FVC2h/KOhxy/7VJoE5JLnJLFA9S6iAeWvpCcn/J8O2n4VYKyoZmSAeBDkC7Xb3jeBM8/BpUkupCUv6A0fSpvwjmmzNolc0y0BhlzFgzKSQz8qt3jdfCmNbcIUyzrXeU5rw1vwvHP06MUWRiSVBu0Xs6a0tKaOb66cPr9KXCYPLiVIDgJzGmnDlrGWRhFTsSmWDut7cudTC/5HRbI2b7PcGTMmzzb4U8/6i/YRvURtn4NMqWlCQwAiTHXhj4zTz+TLyy2QhCGIQhCAEIQgBCEIAQhCAEIQgBCEIAQhCAEIQgBCEIAQhCAEIRqvibxUJby5BCpgbMdEjrawNdIXLKYzdbMbelxtnbUrDJKlmrUSLntHHvEO2Jk+YtSkkpU7iwTVmKgOjDpHzHT5mInHKozM+pKilJ+6S/SgfSwifh9kEUWrMqoOiQakkJdtEip6Wjnyz8lscdKyXgwgJmBKErWGVldlJd2c3JIESdjYj+YUGigUkPqH194tpstKx+GhJuK1DfioI1/aOFVLWiYmpF+OWl+5pCe6pvTY8YopmKXpMSkCvXN8vnFj4cSPNcfhAPPMH+bRrOOxvmJSEsEhTaU4HkLD0i+8MYjKpJVRiHDVDF2aNnYyu46bCPgMfY7HIQj4pQFSWEVGO8T4WVQzQomwQ6z7UjLZO2yWriEaHjftFRnEuUhiQ7rBLPYFI17xTYjxXOmHKqaoFy6UFSKCwcAMHuTXhxid5cYecWVdRnTkoDqUEjiogD1MQ1bbw3/AK8s6UUDXtHI5k6YUKXlzAVUsrsbCv3vXqIhS8QbTCAltMqgPxNw5UPtC/N+Q3xfrs0jb+GWWE5NbEuAdKKIYnoYsJc1KqpIPQgx+f8AE50pKQkqCS7sxc8TmJbg784yIUskTCS6gKpJCifwqZjR62rpB8t+xeOfTv8ACOL7J8R4pAXkxM1WQh0raYw0qokHR2/WNnwvj6akPMlS1g2KFFBPYgg66jpDzlxLeOugwjV8H44w6vjTMl81JCh6oJbuBGw4PGy5qc0paVp4pIPy1h5lL0SyztnhCEawhCEAIQhACEIQAhCPiiwc2EAaV4y25M8z+GkguzqalDxN2FI1M4VRCkn4iwPAF3a9TlFb3EXG0pnmTZi6OVVDsUiuQH/G/fWK3z3VTeVlBKm4gkV0zEgxw55by268cdTTEJoGVEoMFl9XBBt+hN3i62fPkYWSlWJmJSV1dWqiKhI7ekY/CezRMLLqEavq1T6Eekc18fzULxi1ELUAShAllsqU0GZ0sEkMQEni+kU48N0ueWo6uNp4PEIKpM1BUA1iC3QgcrxrUyS7kn4uOh0HRh8+kaz9mbIxiJQKj5iS7nQAs41rXseMbPt3DNM3SGGuv7k/V4fLGS6JLubRfIMvdJow/wAiwavIe8eMLMUlaQ4KXDmpJr7u794licTLAUPhFAQzPcsAEnvHnZcpS1JNMqakmgAcOx1tSJZHja5HjhMpOSYHXVjo3zNaRX4rxriFuZZCXFGAp2Lv16xpniCYROSMtMrhg7h6afl3j7h8xAAFWsLsORqD34xPLlz62tjx4d6Wu1NrT5o3lLW+lfbh27xTTMSoKTnzJbVRIbWoHE/KLOXNLtMYPxc01BbX9uERlhMp945VOUGjDTeS4KiK3enGF3b23UnTwcUA9XUoOADlHSoob0L8Yl4RaJiEuGIdncu5vZyS2lIiSJgQtQXkYBqgNmPPMKG7NqOkesqlVCiAprZQat94uB2b1hoVJRJJJyJzCobMWJHAAmg40rrEOaCSQkrf+ktlHQM5ESJE5YlqrmyliVbz/wCRI9rx8SSQ4Dp1AAPcKFgTo/rDQtVaitO8HTbMlKKENoAWIobg1hIwqcqmmqKSKS0lgOZBiTMLgzEFQqxHBtWzVLcjY8Ix4uYkaMpVQ1ioXSpjc0o2orpDFTZyFeXLCVoHFRSSSBZLpAIPc6ViAMYvMQkqWU0OZQG6PiAAaoFdeMR8LiFZksx/tBBIarkEHMDV3r1MWEnFuTNNVAs0xO8Q7F7OOpo/rutM3tklsF5AVbwzEpLOCAwUCXP11iXh8TMlTCpCjJCQ+ZAKlK4BQBqHDVJBiCjHLAUnKcrEkvYXdLjd+qPWMU7E+YGQcoAclDKGZ94mooeCg3SM03boGwfHU6+Jljy9FJoutlFFiOjd43zC4lExIWhQUk2Ijh0ycJmUBVQAy0v1IUApwOgPtE3Zu1sRg5hWlTuQVIclEwECjhwDSihW/MGmPLrtPLj/AB2mEQNibVRiZKZ0uyrg3SrVKuYMT46ESEIQAhCEAIpfFuLySCHYqYdga/XB4uo0rxrNJmpSPuget+PCJ8mWsT8eO8msEJD3zKKnBpcHeV0HsBGDOd5TOSlKb6AmuX+opJtWgcB4zplhPN3cqNc1bnUEfIRlVJ0BequIqTUCuXtYW5xy+nTYufD0zITTQGj6UHyjQ9u+E5k3ETpgmeUlRLJJTXmN00bpG2IxXlpBW44AZWHU/nzMa/iMUZxzLAUHoQPegcfvFMcvGFs2j+G9l/wS1TAtMyYpLA8NKPyccu8TVT1FRMwgtrX6ePeAkBVAO2o7ROm4RLBCnKSXfTvwhLnb2bwYsNOQxVUlubnk7P2PKM+AmKT8RBJd0kPTT6brDGpSgAgJYNRJcFPJqxIw8zLL8zKhbBiHY04A/K9bmM36GmlY+eZmJmahJAIB3gH0HS0SZcsMEu7cWLivJjZm/OI2AnpmZl0ClEkEAEli4zAuSQkUv1ETxNJJJIFWtTNRXFxVhXjGWNlYcQoqykM6TQB2Bdi4zOxHBtOse0zGmFBIKZjcVAccr2NuLcTGLGLTRVymtWB/tdOttOPF49ickoAyUDqDG1kqYXpeho4oGjNDb1LmkpJArYoF1FNLKFAwU3NJBIcxizIJlqdTqSQTMASS2iqFy7O7dxGVK3BCqgNUPQ/De4sPa+niXL3Vl0kpIy5i5AFwK1FjlqODRrEmTICcys5IVpS+uYhTtXQG4vHzBoAUSm1XOYJY/wBtRrdtYwpxJ0oFKOUXIf4gkHd0fdy61eMoKRQHdLqCikgE66WDu9G6mNDAETJgcEZQWNAE3/q/qZmdj7vhXg0zJSyopdJDKCQ7kULhVnoQQ9zSsWYmMDLBKSfjIcuQHSAG1Go1fW8YoSDYKdswWrKQXIoaB7cKjsd2zSjKlBIQguqqjZwa5hW/UHjeIvlrzKKZm6wUxNCr+kaHhEzaKSHKQoHMACB8J4sS4DAX/wB0uB2POnLAQsJqalyO4eKROrmcFEpKGexrSnEW59o9IxKEJTmWasWPwEpoHBY+p5AxYbM8OEApmEgpCiwADtwDgNYtf8sI2CAp0JUshynyyFjukhT83PtGNSpktMwZ5akpLpICbVuzOUK9jWJKZuYqlqRmUWPmXUlWpJSx7c9XihnyQhlJZQqxSAx0qxdKrCwbpErATxLUJhQZa6XBY/k5969IWw0rYvDe1lYKaZgSShTCYhJdKhfOkixFb3e9Xjr+GnpmIStBzJUAUkag1Efn7FIQrM6j5g3tzUHQto3ANG/fZRttLHClTpOZUoMzEF1oHrnYW3uUV4svpLkn26RCEIukQhCAPK1gAk2Ac9o5bt/FKVOKnqonW3TpHUZqXBHEERzLbuz1yD5oSqekqAQkHLVVgrX0u2lo5v5Et1I6f49ktRsFKKnc71vru/rHuZLWn7wIchmd2dh6fTxbbQmlGFlpnhCZpVmCUBggaJDlzo5epJ5RWqXmGuVuHHQaux4Ry+8fTo3Mvb1iJAmy3G6bkUV2ADv0jV8LhihakFSQdKMegL0BtrGwfxCkEBLtqFajm0Y50plJVoeKRSmjHTp+cVxu4llNVJwiHS5bMNUmt9QRb1hiSwGamrv6t+0TJoQEMW6B/Ziz/wCrRBTmmEoH9Id3uKOK8xb/AFutDaJNVmKRdyGLEUcOORFT6xY7Vw3lyCiicwelf7gKcfz5xMw+BShAK7XIcM5u1tWLc4qdq4lSgQ2YkEBPHmD6U4jmRGUSqDZspKkMQ9CCpTUSS4BcFmDVGoehv8UpIWtKnAUUE3I5UPEGx5Vi0wuBEsAGstgokkUppc2Y/Rit2hIQSSAzBKcwDPWxHTT9GjcWV9Vi0oQcsq4qWLPYAjn2p0EVa56goh8pKgpJZwCaMQdCn0rGXFY0IlpdNWck2BsCl7a+/egnYebNWS+UllJCXY3a9g4ZtDDTEtybsnDpBzFQVmAU92U9XAuHfox5xkVhUqWkBKcxObdqkjVJFRbpqIibJWVIBU+atUs5cvbXUt1ieUZGKWBzkONaUPqH5d4SmlYSnLLKgWUlSgafEDUs/V6vGSfJCZUp1F3y0IsXYt6GteJIDx92iFMoBYdYCqi9ToRVn7aPEQT0KMsqbMxzs7ZhUU+6XerawSC1lxOCdIyzHqQVjRgQ1bKFq34xX+UvOA5ZLne4VyioIvVn1pwibNwPxFSmckpYqodK2BNeRDvatIvFvMLF8wZSnJqKi4CgA0bplrLL2YVzMs1Si28EglQFLKL+zRsEnZ0sIyoVkqKEAM9KUfTu1497NmIRLzIO8+6WCyTqARvPo4Oo1MZ1TFZxmP3S6y5Ch94MzvahGpuzQbGkPGzRkYsVCgLKq1WdjUg3p30xbPxs1FUywEpD0VVgbOQaj0rGfHTCB94hLUYH0Y1SGvT5tXy8YphnBA0uxo4PC4Ipz0jO2vAxUkzFOpYq7JISQ/xUpzPMG9gYO2fLSEpAcUIJ46gt6243uZ07EpcjKllBi4IUGLh7uasNX6tHzGocPKZkhTPZQHF6jR+Bbi8NL+s1+I+DEpUyW5AZ0EpLhVHAU3L71xumpFfuz9rfw01BG+JcwqBG6pndIUP+STyMY5kyUmRLypGYrzKKeBDkcaKDseJ4REUsqOZ7buoNDmSTyqdP22fpa/RmHnJWhK0l0qAUDxBDj2jJGo/ZhjzMwflqUFLkLXLJ/C+ZHYJIT/jG3R1S7c9IQhGh5VGu7d2NMWlQl0qFJqQygXHuHjZIRlkrccrOnP8AHbCxMxvMSbaqBALNoeNYsMH4bUEjMfWvrG3qEeVS+FDEvgxU+bJrX/ZpD5lOSLcojztiOQLNrcDh9cDFxtDEql39oo9oY4u4NhUfX+UTvhh9Glyy+1nJ2QgCwJj7MwsqWnOwDduvt8o12ZtVaWLli5d9HYe1YrsRjZiwpKlHK5epuUUPIU+cb8mP4347+rDbWOExgj4fmHqG1GV+lYqMPl85LDdAUlnqCqxHKg/5R5Mk7xSWAKSjoBlL8hvP2NWiWnADKT96ruxZxTN+tiH4xG3ftWTXpBQkqSpJLJooPehar0cF70JvWKjErCV0LB6tWgs4OvNjZ42WbKZLpWzixL9ajhftyprysGfMUvdAQHoXJykqIFDmoLXt1hsS5IOHw5mFVHzg5eajUB7BxVjp7SsNs5K5aFJZKksOOVwdCajMT9Cs/ZykkJUoDIsqJapZOoANb26NYRgwqss2bLoQJjild/4a61JDUoPXayQwUkNkbJNlkhbP8Nd4Po+g/FWM+VQzjK5cBTuyiDXvQiMC5efKpsqkulbaJBtW9/oxnxuL80EqADDI4sSkh1vrUARjTHhKwCp0KZJD6OwBfVjmHOnUxTh5xmjLKLoFwAkg9HB5vXveJydnFSSozC2VJCXo7liL8GL+8SCtQWw/6ZAuCLfEwBuBwbVrCGLpTY3BTEsyy8y+U0HLRxozCpFoqpSxLqnQsHINdWBtobxtmOkhLqBSb1KaVHO9uNKxSYqSpawAAmlSQBVrhOrnQezxg0s8Dh1kBmDbwCRqpgWDUbMxAe45kJgVLABJ8xSmAIN76XcG7WJ6xJweFZGYGyUEBI3gaOwNT0PE6UHqaAsqzKClPTMwdwGYEEvy/wBQplcjFkEqUkqdyXIZKSkuKWbQs3epxKxoYKS5DMEm9KVGvQ/mDDE4diHYlaVBZBYpsA4egNn4jWw8TJGQpqDUNmNnLimlWD2pyjPTfaFisQlZSwAepdxcZU0tRw9BRi0fNnBOQgqL7pCkvlZTZgpJsb839IyTwBVKWoxFAA7Ol+N25vyjFhZyVSsoOVndSt2ooUgnlXnDfRPtUzFKlzCSS0sskHVJb/VOHaMuImmYoLQkZUpYkVrYAjpY9I+YvHsSpRCkNlHHM5rw5RlwW0E+acoZLZVsL1qbU/UCkP7Ltt32LY0jFT5RfLNQFBy7KlKZn/tme3eOwxwrwVPOFx2FKmAmKUiYXYOoKSk9MxR7GO6xfC7iWU9kIQhykIQgBCEIAibSkZkdKxqmKkVCSLtXp9e8btFPtXAUKgKaiI8uG/anHlr007FYViToArpTKO5NBEVCQpLnRSSBqU5crf8AFZpxMXYlFNFO1fR/9+0VWIw4YNZwX4h2LHplL8hHNXTEeVIylCFl0sooVwIPwqPQip4dTEiUhgyn3VNQPQl0ka8OPCsYMROCg7ndNuCgpn5Oly3JUT8PIKlCrHKztq4yl+jmvAc3XtqEUhKUpTQJqG1SdBwt6NFUrCZc6iymTTVwQajQnM9PlURdzZLodRA31CnFqtalAe45RBxmK/lsAFUFDQhwNdUknsW7Unol9qvZcpIyyyagOKvRZDHoxqaW5RPMgiechShCkpDXdrhvu37dDFPmT5yVuUEON5mYav3D8ubRaYJ1pUo1JLlgzVZ+uhD+sZlW4xBXixLmqBdYUCHOoNfR+3oHhiZ/MUAMz3q1lXOnD1i1x8hSszpDAFmLMQamnPSKyRg2nAOoZgzgnUg01GnvBKyxsGAUpSMplvlSRStM3KtAbV1aM0qlC27UF8pIYZh1oDUVDXjx/DZWdZck6UIa7gUNqfrXOhb/AHQSKF/w2f8ASru9jGhH2ilIZKXU9bAbpqHCQxFtD8opwnNOVLmkFASXSBSwLga2NOXQRsklQfzVAJYAAMWPEHl9CNZVhs09JIABzA0NMxd0nlo35tGBsWGQSgBBzhIG9xo+6fvAgA2a1bxFwaSVTN1QIoB91YJIIIqHqGrc3Yxn2Ls0SpYFCARlUCcpDOnXcPs4eheLL+AKFiZkBKgymGosXdz1q9Xgoa6jBjLmmMUh3y9PUentGLaaUPmSSDUMQ2jgkOa2qG06xb4jCs5UMqq7twrX5E05axTYpQdSiSQGOTUcg/LrwEbMWWtfxs5RTlWFAC6jrw6ln60iJhpcxSimZKOW7EVrqw48WjYcPi1FSlnKrM2VDAhknoWLni9olT8Qo76ilD0ZIo3AkkkB+VIrKlpqk/Bh1JTlSGdlAhhxD3ofeM2ClywMrKTMs5NDxenI394s52KVLOaUxN8sxgFf2kUc94gy5q5jqUkJF2IFDUjKeur/AJwXpkYcRMKglLBkFQ6hwwHBu9u8dK+z7xpiZ8tMuZh1TCjdM0E7wFioMatcvW8c0xY/lywx8wpql/vqoD3oObNHYfs22AvDYYZwpKzcE0/4s4PX0h8Bk28K+qwj1CKpkIQgBCEIAR8IekfYQBS7TwDAlIcVfk/5Rq20cKspCE/iHZhHQiIrsbs0Fyn0iHJxb9xbDk120PDYbfWLh/Y8+LBX/KJ6HSkqGoSz8SWHzidj8CUA0Z30469oqsfjE0P3Un1IqPZCz2jns12tvfSLtbD5paUoJZKw+hKkqBFergxXLKWCrKSGINlIU4tyeo0YxmVjisLJoUrXegKcxcHgbdxEVCZhzFQBKS9QDfXStxBsaVuNwxIK8xYptcO171LN+psbbYyVSpflqBCSyiTYg6tYCwcc3FjH1SBMS9BoRY14ju9GuekXez5asjEOBbobj16aQtppFNigp1ou30Ku7Fg/N++fZmGExTkMQPrkz6xOGFOYltKcxp2rGYbPJBIGVQao6/I19YybbdPsrAIzHNQ16OOPItTk4uIKDAZRuk1s40atHenPNE2akZcxNWHQsfaK2UciwEl0saM/XqKU/wBxTZNMKcIoh1HdBvZwRVxZ9f2vU4kgKGe1amrEG1LWv6aRdbUnqEoUOY8zQg8dRUe/ajw2NAIKyFBVBmar0yjmzfV1rWyYdTpGRjo/Lry63jLtPGeWCpeUZa0YE0PvXnSPOHbKyUkBrg9o1zbckrOSYSb3ZnFvmfQxuNZYj4/bK5m/TLV0u7AGxTc0JiBhZfmuWKSAwVcXNia9bnqYxKkSkEJcPaiizcD25lnF9JhKiMoQpDi9gqzObAsWiqT4uWkoABck1IBUro9066x6lbLFQxBGXK5KX4tuh4+ZpYBGVRVSiGf2JcauG6xd7HxiFp+IkcClBZr7ru+mteFYW5abMdoK8EkIAmAh72toUk6jj7uIhbUwGchSMuZNbEOGq40P6DnGy4nDpKWCWAqCKD9nc8qRGwy8qa3DguNSCR2uzUsBDW+ma9q/wjsrzsRLRdMshRJqWBBZ+G7ry5R2WNY8BbMEuR5pAzzbm+6KAPqP2jZ4vxzUSzvshCEOUhCEAIQhACEIQAhCKrbe3pWGSSsurRCak/pGWyTdbJb6it8X4wAoQD8O8oceA+uIjR8XOKQAd51KccQcyPyNecYNpbSWuYqY5JUSa6VsBwtFLicQ9CsqfR2ZifZ2PpHBnvPLbtx/pjpIxE8CYtK3KFvpq/xDg4IOWJ0iYAhKUqzFBauoNCCG4gHk8VXkEIAVvcOJcsR1p9a2ctPkIM5QClNQE2J4c73jJPbLVzs/y0h1s7VBvWvvWLSXtiQAGUK2fV3/AEI7HhHKcZttaqv9c/nFPtDGLCc2YsCCG43/AEis10S7d4weMQohmZQiykoEc/8ACm3JcjZAmqAXPnLmBjVmUQ/LTuYmbK8ay1JAKmLkH0cEfWkUk0na3GfJpSxs3vFDOl5VEhmLP3IEML4klKKmWCEgPV2P7xd4XBoWnzFB06D+qv6wtw30bHPTTNr4wiWnXK5L8CdPkeojRtt4n+YyFbpYv/8AIV0L9nEdjxpkopMkySmiWy1rTu5p1eK3D7J2bPNMKDYEhSgLW+LkKDXnCTUNd1T7B26kplpUf5hoRzrfhGXxHhiohaaKGj0IBuOCtO8bBhvDez01lywk/wDuK9y9nHzjziJUkKG6af0rU3Frl+j6xv8AWQe7XM1BaiQpBvpZ66m1df1rPw+KWAl5ZQRTOwzAclcKVB9Lxf7R2ZJKmCFpLu6CrS/9t7ewiun4OYhIbeqBUAHTUAP+nSF8pR42PJ2WFHzCp1G5ATfR2bTWM6MSUzUlKCEfeqm/b5xYYPMwSUgchfm4BpEDa+GQVoCRryr2c240hMofGrXF41ATmBNXB0YnT9+nb7sTZ68TNKWV5YYmYwDtoRZ7emsZ8L4KmzQFFYQlVwQ5PNtPWN22Ls7+HlCXmzNqzfmY6scbe3PllJ0mSpYSkJAYAAAchHuEIukQhCAEIQgBCEIAj4zFBANQ/DWND23tWcvN5a1lSdBRhxakbRtXZS1ElG89w7EfrFV//KxKQUoldC8sV4s5c8y8cnL55XWvTo4/GTbUZe38YiWfNmmg3iFLQAOKipin8orTi3JKid6tnLmxfUPx/KNvPhfEqKVKS6kl2UUKSToSMw6tHnaHhrGLYJlIbVSlpclrlnA6Ae1Ij8ed+l/kwnTT8RIKgGUQkPfVg9tB/wDbtEIYZKBooLCebDKnetXS3E8K71J8ATrlaEk3AUoDowTE7B/Z+AsKXMGUWSkPdnYluHCHnFn0TLkwaUjEJkozrcqYED7rgcbf7jU9tbdmzicod9Euqna0fpTCYZMtAQgAJFgPq8ZovODX2jeXb8np2ZilfDInF+EtZ+QjPsvwltGfMCE4Wd1XLVLSOZWsBI6O9I/VMIeccLeRomzPs0w4wkmTOUvzEJ31S1MCtRKlMCCGckClogzvsbwhJIxWLD/ik/8A5R0mEN4wnlXK/wDuZkoUMmMn5SoeYlQRvIfeAKQCCbPHQVply0pSKIlhgBYAUAfj70jBtDGLQaggFyS1A3w9rmKqZtiWp0bxYAuAWrEsuXGXSkwt9tT+0nDzZqpMlJWnz5gBypCgUCpzVDVYPzTF6jZRkSkpKy7FDPQhqbpcGwvWpiYhSlLExKSpnY5FEglnCUkUdjvH84zT5U+d/wCWpIFgpJGtCx5cWiO9z0r12op2GmZyQAGNCauCau96MPTWIG0AZm6Ccri3G4q12enLqIuJ+xMZMWh5RCZbslUyW0xxdbEkAWbr2lq8MYuYQVrlIA+FKSpYA1cFAr+0Hhb9M85+tOGLVLWEqUcpoSXNO3a/6RYzcclzlKS1VHQhmYm3P9YuMX9mwnf9XFzLu8tKUn1VmpE7D/Zzg0jKozpg/FNUn3RlMP8ADkX5Y0nE40DdSovckB2TY+gid4b2VNxavNRVCS3mKNC2go5pX5xv2F8KYKW2XDoLBt910/yJi2kykpASlISkWAAAHQC0POD9LeX8JKCEgFRURqWc+gAj3CEXSIQhACEIQB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www.picshare.ru/uploads/150913/1ne43uEmz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66" y="4970847"/>
            <a:ext cx="1165993" cy="100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4" descr="Картинки по запросу белка рисуно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16" descr="Картинки по запросу белка рисунок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://hipermir.ru/image/zveri/belka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54" y="5162877"/>
            <a:ext cx="888796" cy="8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voryart.ru/d/67941/d/17_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2" y="4104957"/>
            <a:ext cx="3389425" cy="20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2" descr="Картинки по запросу волк рисунок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24" descr="Картинки по запросу волк рисунок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6" descr="Картинки по запросу волк рисунок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28" descr="Картинки по запросу волк рисунок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www.lookmi.ru/forest-animals/draw-wol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82712"/>
            <a:ext cx="1519233" cy="12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ookmi.ru/forest-animals/fox-draw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14703"/>
            <a:ext cx="1224136" cy="12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1042 L -0.36944 -0.3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80399 -0.38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0.01042 L -0.05886 -0.35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1366 L -0.20903 -0.35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-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01389 L 0.59097 -0.2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Чьё украшение?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53418"/>
            <a:ext cx="2009391" cy="100824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3" y="2256558"/>
            <a:ext cx="1292633" cy="1835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3" y="4437112"/>
            <a:ext cx="1121961" cy="15707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5" y="1052602"/>
            <a:ext cx="1692188" cy="7907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95" y="2283062"/>
            <a:ext cx="1123950" cy="16192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50" y="4459966"/>
            <a:ext cx="1590673" cy="14297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1" y="2566172"/>
            <a:ext cx="1733006" cy="14401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1" y="4479692"/>
            <a:ext cx="1944216" cy="14596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47" y="2469349"/>
            <a:ext cx="2261757" cy="16963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57" y="4650722"/>
            <a:ext cx="2038747" cy="13571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54" y="890844"/>
            <a:ext cx="1914525" cy="1428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71" y="946456"/>
            <a:ext cx="1831766" cy="1373138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Посчитай детенышей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46662"/>
            <a:ext cx="3612574" cy="25087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4" y="802696"/>
            <a:ext cx="3526534" cy="26449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4" y="3665812"/>
            <a:ext cx="3526534" cy="252485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8675" y="2437107"/>
            <a:ext cx="936104" cy="1010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8675" y="5160966"/>
            <a:ext cx="936104" cy="1010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/>
              <a:t>3</a:t>
            </a:r>
            <a:endParaRPr lang="ru-RU" sz="5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90795" y="2437107"/>
            <a:ext cx="936104" cy="1010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45" y="3642147"/>
            <a:ext cx="3547453" cy="24412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69836" y="5049821"/>
            <a:ext cx="936104" cy="1010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90" y="949327"/>
            <a:ext cx="1700011" cy="1790163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899592" y="1268760"/>
            <a:ext cx="30865" cy="3564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99592" y="1268760"/>
            <a:ext cx="583264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91680" y="4149080"/>
            <a:ext cx="0" cy="13681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91680" y="5517232"/>
            <a:ext cx="64807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172400" y="2924944"/>
            <a:ext cx="0" cy="25922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732240" y="1268760"/>
            <a:ext cx="0" cy="14389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452320" y="2924944"/>
            <a:ext cx="720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691680" y="1986463"/>
            <a:ext cx="0" cy="14425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691680" y="1986462"/>
            <a:ext cx="13681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815916" y="1268760"/>
            <a:ext cx="0" cy="147073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411760" y="2739490"/>
            <a:ext cx="14041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11760" y="2739490"/>
            <a:ext cx="0" cy="20936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113838" y="3429000"/>
            <a:ext cx="0" cy="140415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113838" y="3429000"/>
            <a:ext cx="70207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815916" y="3429000"/>
            <a:ext cx="0" cy="20882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608004" y="2004125"/>
            <a:ext cx="0" cy="282903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99592" y="3429000"/>
            <a:ext cx="792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608004" y="4833156"/>
            <a:ext cx="28443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7452320" y="4149080"/>
            <a:ext cx="0" cy="68407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5292080" y="4131078"/>
            <a:ext cx="216024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5292080" y="2004125"/>
            <a:ext cx="0" cy="21449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292080" y="1986462"/>
            <a:ext cx="7560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048164" y="1986463"/>
            <a:ext cx="0" cy="14321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048164" y="3418640"/>
            <a:ext cx="14041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7452320" y="2924944"/>
            <a:ext cx="0" cy="4936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082216"/>
            <a:ext cx="538801" cy="516658"/>
          </a:xfrm>
          <a:prstGeom prst="rect">
            <a:avLst/>
          </a:prstGeom>
        </p:spPr>
      </p:pic>
      <p:sp>
        <p:nvSpPr>
          <p:cNvPr id="90" name="Управляющая кнопка: далее 89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Управляющая кнопка: назад 90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292080" y="5598874"/>
            <a:ext cx="2880320" cy="4944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anose="02000600000000000000" pitchFamily="2" charset="0"/>
              </a:rPr>
              <a:t>Проверить</a:t>
            </a:r>
          </a:p>
        </p:txBody>
      </p:sp>
    </p:spTree>
    <p:extLst>
      <p:ext uri="{BB962C8B-B14F-4D97-AF65-F5344CB8AC3E}">
        <p14:creationId xmlns:p14="http://schemas.microsoft.com/office/powerpoint/2010/main" val="20262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3.61111E-6 -0.22592 L 0.08698 -0.22592 L 0.08645 -0.02083 L 0.15972 -0.02314 L 0.15972 -0.32754 L 0.31267 -0.32569 L 0.31111 -0.54722 L 0.56267 -0.54282 L 0.55798 -0.32546 L 0.63645 -0.32546 L 0.63316 -0.40092 " pathEditMode="relative" rAng="0" ptsTypes="FFFFFFFFFFFF">
                                      <p:cBhvr>
                                        <p:cTn id="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Кроссворд 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100" y="74466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3136" y="447234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3" y="1064296"/>
            <a:ext cx="2014558" cy="1409362"/>
          </a:xfrm>
        </p:spPr>
      </p:pic>
      <p:sp>
        <p:nvSpPr>
          <p:cNvPr id="63" name="Прямоугольник 62"/>
          <p:cNvSpPr/>
          <p:nvPr/>
        </p:nvSpPr>
        <p:spPr>
          <a:xfrm>
            <a:off x="2859200" y="4480416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435264" y="447234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017504" y="4480416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859200" y="3861048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35264" y="3861048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011328" y="3861048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93568" y="447234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593568" y="3861048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59200" y="3241680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435264" y="3241680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011328" y="3241680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593568" y="3241680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87392" y="262231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169632" y="262231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745696" y="262231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21760" y="262231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017504" y="2002944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593568" y="2002944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180217" y="1994901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169632" y="1365215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739520" y="1986462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593568" y="1367094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739520" y="1367094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321760" y="1368360"/>
            <a:ext cx="576064" cy="619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</p:txBody>
      </p:sp>
      <p:sp>
        <p:nvSpPr>
          <p:cNvPr id="4" name="Овал 3"/>
          <p:cNvSpPr/>
          <p:nvPr/>
        </p:nvSpPr>
        <p:spPr>
          <a:xfrm>
            <a:off x="2449265" y="1969602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1" name="Овал 90"/>
          <p:cNvSpPr/>
          <p:nvPr/>
        </p:nvSpPr>
        <p:spPr>
          <a:xfrm>
            <a:off x="3720708" y="2060600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2" name="Овал 91"/>
          <p:cNvSpPr/>
          <p:nvPr/>
        </p:nvSpPr>
        <p:spPr>
          <a:xfrm>
            <a:off x="4231558" y="2682197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3" name="Овал 92"/>
          <p:cNvSpPr/>
          <p:nvPr/>
        </p:nvSpPr>
        <p:spPr>
          <a:xfrm>
            <a:off x="1911885" y="4524678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95" name="Овал 94"/>
          <p:cNvSpPr/>
          <p:nvPr/>
        </p:nvSpPr>
        <p:spPr>
          <a:xfrm>
            <a:off x="2487193" y="3299336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74" y="4839196"/>
            <a:ext cx="1694619" cy="120317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51" y="2715198"/>
            <a:ext cx="1574437" cy="1548521"/>
          </a:xfrm>
          <a:prstGeom prst="rect">
            <a:avLst/>
          </a:prstGeom>
        </p:spPr>
      </p:pic>
      <p:sp>
        <p:nvSpPr>
          <p:cNvPr id="101" name="Овал 100"/>
          <p:cNvSpPr/>
          <p:nvPr/>
        </p:nvSpPr>
        <p:spPr>
          <a:xfrm>
            <a:off x="6465776" y="5475933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4" name="Овал 93"/>
          <p:cNvSpPr/>
          <p:nvPr/>
        </p:nvSpPr>
        <p:spPr>
          <a:xfrm>
            <a:off x="7246706" y="2473658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05" y="847250"/>
            <a:ext cx="1370634" cy="1465378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8373988" y="810072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2465632" y="3910369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67" y="4480416"/>
            <a:ext cx="1540345" cy="1477043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8163056" y="4334024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2" y="2889166"/>
            <a:ext cx="1830904" cy="1374553"/>
          </a:xfrm>
          <a:prstGeom prst="rect">
            <a:avLst/>
          </a:prstGeom>
        </p:spPr>
      </p:pic>
      <p:sp>
        <p:nvSpPr>
          <p:cNvPr id="109" name="Овал 108"/>
          <p:cNvSpPr/>
          <p:nvPr/>
        </p:nvSpPr>
        <p:spPr>
          <a:xfrm>
            <a:off x="572979" y="2889166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4231558" y="1365215"/>
            <a:ext cx="432048" cy="50405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7" name="Управляющая кнопка: далее 116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Управляющая кнопка: назад 117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здесь зверь, а кто нет?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60" y="2526890"/>
            <a:ext cx="2295408" cy="2083696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vdomax.ru/wp-content/uploads/2014/08/bogia-korovka-iz-plastikovix-butilok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88" y="1189773"/>
            <a:ext cx="2451351" cy="15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Картинки по запросу божья кор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petcare.ua/userfiles/pi_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89773"/>
            <a:ext cx="2353546" cy="176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Изображение рыбы Окунь желты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92554"/>
            <a:ext cx="2164108" cy="10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артинки по запросу божья кор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окун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Картинки по запросу окун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kemclub.ru/best/35588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61" y="4610586"/>
            <a:ext cx="1727224" cy="13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где живёт?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062537"/>
            <a:ext cx="1813468" cy="131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62536"/>
            <a:ext cx="1713418" cy="1318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62535"/>
            <a:ext cx="1813468" cy="1318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85" y="4548983"/>
            <a:ext cx="1495425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9" y="4478639"/>
            <a:ext cx="1678294" cy="13742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40" y="4706755"/>
            <a:ext cx="1426194" cy="1178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62" y="4941168"/>
            <a:ext cx="1219862" cy="10934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062538"/>
            <a:ext cx="1900884" cy="1318528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7.40741E-7 L 0.21944 -0.3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2125 -0.325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4549 -0.3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2107 L -0.2474 -0.29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чем питается?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4713" y="732209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32602"/>
            <a:ext cx="1721777" cy="1562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500673"/>
            <a:ext cx="1601500" cy="15356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6" y="4141156"/>
            <a:ext cx="1877223" cy="1846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08720"/>
            <a:ext cx="1944216" cy="15919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04687"/>
            <a:ext cx="2256213" cy="1578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40" y="4143325"/>
            <a:ext cx="1867816" cy="19969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01" y="902176"/>
            <a:ext cx="887490" cy="5705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72" y="1614438"/>
            <a:ext cx="673047" cy="5608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72" y="3279196"/>
            <a:ext cx="864096" cy="3956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4" y="3887735"/>
            <a:ext cx="656482" cy="431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4" y="2389695"/>
            <a:ext cx="487312" cy="732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54" y="4458119"/>
            <a:ext cx="1055896" cy="7909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71" y="5467143"/>
            <a:ext cx="1041750" cy="6932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29" y="902176"/>
            <a:ext cx="887490" cy="5705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72" y="3279196"/>
            <a:ext cx="864096" cy="39561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54" y="4428240"/>
            <a:ext cx="1055896" cy="7909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29" y="908720"/>
            <a:ext cx="887490" cy="5705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4" y="3887735"/>
            <a:ext cx="656482" cy="43133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36" y="1614438"/>
            <a:ext cx="673047" cy="5608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26" y="5467143"/>
            <a:ext cx="1041750" cy="693237"/>
          </a:xfrm>
          <a:prstGeom prst="rect">
            <a:avLst/>
          </a:prstGeom>
        </p:spPr>
      </p:pic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19723 -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3628 0.27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1363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8941 -0.1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15747 0.0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3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8906 -0.291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1077 -0.009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50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903 L -0.17709 0.44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26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17136 0.3687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11823 -0.122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61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22622 0.15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13212 -0.3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1856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20643 -0.077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7517 -0.536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682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7552 -0.001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Деление на хищников, травоядных, всеядных</a:t>
            </a:r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9551" y="908449"/>
            <a:ext cx="2584547" cy="3960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15730" y="908449"/>
            <a:ext cx="2584547" cy="3960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908449"/>
            <a:ext cx="2584547" cy="3960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54" y="1009906"/>
            <a:ext cx="872294" cy="6542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59" y="1039983"/>
            <a:ext cx="872294" cy="6542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0" y="5085570"/>
            <a:ext cx="1114415" cy="10686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4" y="5114550"/>
            <a:ext cx="1011984" cy="9071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04" y="5022677"/>
            <a:ext cx="1087730" cy="10698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03" y="5063345"/>
            <a:ext cx="1366668" cy="1119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76" y="5146099"/>
            <a:ext cx="1363001" cy="9535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78403"/>
            <a:ext cx="1003176" cy="9796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05" y="1060840"/>
            <a:ext cx="784072" cy="765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14" y="1060840"/>
            <a:ext cx="784072" cy="765695"/>
          </a:xfrm>
          <a:prstGeom prst="rect">
            <a:avLst/>
          </a:prstGeom>
        </p:spPr>
      </p:pic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59852E-6 L 0.32361 -0.4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-22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7909E-6 L 0.18923 -0.175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02498E-6 L -0.22795 -0.25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12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06383E-6 L 0.21493 -0.413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20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06383E-6 L -0.55052 -0.44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-22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7909E-6 L -0.33056 -0.3219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Пищевая цепочка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9551" y="1698538"/>
            <a:ext cx="3178130" cy="32633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6" y="2472032"/>
            <a:ext cx="2288479" cy="1716359"/>
          </a:xfrm>
        </p:spPr>
      </p:pic>
      <p:sp>
        <p:nvSpPr>
          <p:cNvPr id="14" name="Овал 13"/>
          <p:cNvSpPr/>
          <p:nvPr/>
        </p:nvSpPr>
        <p:spPr>
          <a:xfrm>
            <a:off x="3717681" y="2160293"/>
            <a:ext cx="2506987" cy="24255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80" y="2568855"/>
            <a:ext cx="1634187" cy="140459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228184" y="2333814"/>
            <a:ext cx="2088232" cy="20785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88" y="2761165"/>
            <a:ext cx="1157143" cy="1138095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Чей след?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78" y="850877"/>
            <a:ext cx="693794" cy="3010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50877"/>
            <a:ext cx="662181" cy="286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96" y="855604"/>
            <a:ext cx="915657" cy="28614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49" y="764704"/>
            <a:ext cx="853568" cy="3241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7" y="5081197"/>
            <a:ext cx="1135072" cy="10174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96" y="5081197"/>
            <a:ext cx="1313071" cy="10854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70" y="5058110"/>
            <a:ext cx="1536307" cy="10747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54818"/>
            <a:ext cx="1566280" cy="1282494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8316E-6 L -0.23628 -0.15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7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2192E-6 L 0.22292 -0.157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7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87604E-6 L -0.20173 -0.1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-8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087E-6 L 0.18993 -0.158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Чья тень?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4772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509120"/>
            <a:ext cx="1658164" cy="161167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01" y="4774600"/>
            <a:ext cx="1564702" cy="1281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87" y="4563511"/>
            <a:ext cx="2101650" cy="16385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60887"/>
            <a:ext cx="1853946" cy="16411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2" y="1367094"/>
            <a:ext cx="1537058" cy="14738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76" y="1266994"/>
            <a:ext cx="1479056" cy="13257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71" y="1149604"/>
            <a:ext cx="1559413" cy="1533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82" y="1266994"/>
            <a:ext cx="1757339" cy="1438936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5883E-6 L 0.42691 0.269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13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3247E-6 L 0.41025 0.279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3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7345E-6 L -0.43889 0.26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4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55134E-6 L -0.46441 0.25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126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>
            <a:off x="179512" y="188640"/>
            <a:ext cx="4464496" cy="576064"/>
          </a:xfrm>
          <a:prstGeom prst="snip1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у кого?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0800000" flipH="1">
            <a:off x="179512" y="747727"/>
            <a:ext cx="720080" cy="1238735"/>
          </a:xfrm>
          <a:prstGeom prst="parallelogram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8916" y="728047"/>
            <a:ext cx="8424936" cy="5489585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www.all-about-russia.ru/nature/animal/brown_bear/brown_be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8134" r="15732" b="9421"/>
          <a:stretch/>
        </p:blipFill>
        <p:spPr bwMode="auto">
          <a:xfrm>
            <a:off x="733686" y="1433282"/>
            <a:ext cx="1846169" cy="16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oghusky.ru/wp-content/uploads/2010/08/Wolfs-015-DogHusky.ru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34" y="1778579"/>
            <a:ext cx="1804419" cy="12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06" y="1474410"/>
            <a:ext cx="2149755" cy="17826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24242"/>
            <a:ext cx="2520282" cy="1680187"/>
          </a:xfrm>
          <a:prstGeom prst="rect">
            <a:avLst/>
          </a:prstGeom>
        </p:spPr>
      </p:pic>
      <p:pic>
        <p:nvPicPr>
          <p:cNvPr id="2054" name="Picture 6" descr="http://interesting-information.ru/wp-content/uploads/2015/06/%D0%A4%D0%BE%D1%82%D0%BE1-%D0%9B%D0%B8%D1%81%D0%B8%D1%86%D0%B0-%D0%BE%D0%B1%D1%8B%D0%BA%D0%BD%D0%BE%D0%B2%D0%B5%D0%BD%D0%BD%D0%B0%D1%8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49" y="1481707"/>
            <a:ext cx="2066576" cy="15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13" y="1437422"/>
            <a:ext cx="2232248" cy="1854484"/>
          </a:xfr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5220072" y="6396733"/>
            <a:ext cx="1080120" cy="360040"/>
          </a:xfrm>
          <a:prstGeom prst="actionButtonForwardNex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2746785" y="6396733"/>
            <a:ext cx="1060241" cy="360040"/>
          </a:xfrm>
          <a:prstGeom prst="actionButtonBackPreviou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8" descr="Картинки по запросу б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ртинки по запросу бе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MTEhUTExMWFhUVGBUYGBgYFxgXFxgYFxgXFhgYFxgYHSggGBolGxUVITEhJSkrLi4uFx8zODMtNygtLisBCgoKDg0OGxAQGi8mICU1LS0tLS0vLS0tLS0tLS0tLS0tLS0tLS0tLS0tLS0tLS0tLS0tLS0tLS0tLS0tLS0tLf/AABEIAMIBBAMBIgACEQEDEQH/xAAcAAACAgMBAQAAAAAAAAAAAAAEBQMGAAECBwj/xAA8EAABAwIDBQYFBAAEBwEAAAABAAIRAyEEMUEFElFhcSKBkaGx8AYTMsHRFELh8SNScpIVM1NigrLCQ//EABoBAAMBAQEBAAAAAAAAAAAAAAIDBAEFAAb/xAArEQACAgEEAgICAQMFAAAAAAAAAQIRAxIhMUEEEyJRMmEUM5HwcYGhweH/2gAMAwEAAhEDEQA/APMKlCpvA02wHAydDyIOR/INkuxlnkbscj9uUpmcTvy2BbKQZ7iEKWC5MzzG95lTqT7JVIGoUynOCCAbUbEdqfAeSYYOqAQscn9DoT/QQcFJlc/LdME2FhJy1tyTmiAWyEtOHc8kEEJOR12ezboY7NpNA5pzRbbJVBgq0XcQrTsvaIfAIupZwd3exNX7C24QFcPwwGae0mWyXFbAhyB5MaW7CqCR57tmg0VBBsc5TTZLhkDPNQfGWzTTLXDJc7DsQSrsM1PGmNg7RccDiY7JKeYIhIsPRZIeBLhxTWhVJAc3vCbFjBbtHCw8yLFLX4Zqtm1MCarA4aJK7Zp4rneTneOdCcmWS2E2Iww0CGqYdPnYQrTcHOal/lyYl5JsqmPbaELTpp/t3ChrUmYFf42TVGyrBvHc4eERs1vbCici9lt/xAE6THHW0GHeWsGwiTCsNTZW8Z5KbD7MAF1B7tyOOHJOTaFNCoTYjoupgEBPH4NoEwl2JcADZec3yeljnB0xZhacu71bqAHy4VEZjIeU3we1i4wn6mkG5VEZVMEDzUFTBxYBMcJXaUS+M81PKckTK2VfEYB0ZJd8mDkrnVZv2DUOdkHMhMWRpbjVB9srkDgsVh/4YB+1bR64/YfrX2eU0AWuBDGxPH76qXaGAdILWkg96UnF1Kbd17JbwP2KPwuNYWggkN+lzSZicjzCqkpR+SA0yW4E/DPBu1wHMGEdgqZCmFACz95oOTmklh6t/ajqWDg2Id0/C3WmUQafJNhi4CQnOx8RTqNg2KHwphsIXaG9T+iAXa2UmeOpfsVnmm9h1i8GDaO9JK9M0agIRux9p2h5uPNc43EsqOt4KaEMl0IdFo2TtAOaExNcKo4JxGScMxNrmEjLgp7HtmCfGjQ7Dk8Lqp7HqndmFZ9q4ltVvyhJ3tRogcDsYU7B3ervEejG1IoxroZ7PrRBnuOasWEeAR/ld6pNh8EBpJRn6aYG9HDgD0VUcqH6J9If4XaTAfljtE6D8pdjqu68iIRWzXlsS4GM7BD7TpzUJLpGiR5cY5IW+gJ4ZPkG+bOi21bphoK7PJcv12xbwS+hF8SDsqvMZIVq2vhi8IGngWtbcg8dLXn1XQ8dqEdyvBhlVUJm0CdPcfwmuz8GGO3jnmo34prfpz4qKli97oNfeaHL5PUTpYfD7mWH9UTYI2hzKr9CsY4BMKOJ0zKhU99yl4oxVIa1XgCSqxtGqSTAT/5gyiSuqNFhmRdW4l8dzi59MpbFGdTg3GaKwmGIurTUwTHHJcvwTRkmPJFbE7UeBdhWlM8HVIN1y6GiwUdGoZySZtPcS4Lpj2m/gFMx86IGhXspmuISbT5PWuxhLNYWkv8AmDitI9SGWjxZuxi5l1WsVT3HFoXomHqdkNs4RmLX71StubOqtqmWEBx7J0Peur405OTUgMU9wjCuL6bSHZGHNnUZGE+wVIxOXPJAbF2C5g363YbnzPRPP1jJhrJGm9l1KyeRLaKsZOVRpGDfcYAc7mBl+VzVwxfPaO8NNfwuf1tQwG1C1vAABTte8uB3rjhASHqv9EcqTBBQcwghrZ4uk+SnLKh/c2c7NHku61IuN5RgpNta6GUox5KMWF5FSAGU6u+0RIJGds01oUSbuER6LeGrCSOUdFxiMYB0Mj0/lLnktbHT8fwVF/IPp4dgE2n2IUlOBbvPf7KT0sd2YJy+1wVFUx+tgJ4pWpnQj40E+CytxFp4fYLh+OnlFu/VVt+0LQDn7hROxxE8lly6HLHEtVPG81lbaOQE+9SqmNok66LdPGmbZ+Kz50F64FoGNjVbO0YHv1VY/VEuz6LK9d8WnwWVIx44DvE7X0CV18U52vdI9Ur+Y4yACZ1XJeSYAg5I/W+2e+K4CarswdfdlPhXgcLe5KAG6M9fE8bDJdipujrwWyhtSN1DYYqL6cU82FXpPaS0kkRvAiInL7+CR4d9MgNeDJEk59Aith7tOsW/tcPT+yi/jpRbZHml7fgnQPtzaZOILWyGstwBM3PPRWfZmJ+YwEmSAL/ZCYvYdN8jUXB1B4onZGHNKWuy/hbOtGwuWGsbj+g1jTKz5AJUsod9U6BStyZxHZoU4N0S2m1DAldbxle0ykCrZ2KZDrIwssgPnEFG0qoOq9LUkebZF+mWIxrgsS/YzNR5C/DNJJa4svIg5DQc0bhsVUHZdFRs5wJ8FTi43i7ueYW8Nitw9uT3wV3ZQbAcGXDH4kPgCSfJLH0XEE0yDx4+CBpb9pdDTcX+6Op0CI3hbrl+UrdKgHfbOKeNixYQRxCPo1ib5QL2HuUFVwgOTiScgeIWsJSezORGYKxva0NwxUpjsVbWIKixGKi/v3+UCa+fs/yhKuLspdMpPc+iwYVFB9HHdreGoCHxeJJ1tJ8/YS9mIhD18SnRxblLkluGuxek9VjsYDademaRmqttrxmRKf8Ax0J947+aYEGw4rqjVvqOuR8bhInY++ZKwY08T4Fb6GZ/IiWIVTwz17P4WNe8CWz0/ISRu0xEOB8I9ldsxoF94wlvBL6D98X2O2Yppmb8p8hxUlHFtdMW+yRnGNOs9VtuKAuCe9C8BvuX2OKlVrRAN+ZnyEQhjiHRmev4H8IT9YTFv9v8ojD4U1BkR3jzWrHXJjyro4diHE5Hvv4re4+859ZTXD7M3WC08jPfxUuGw7S7tC3VZOSgtgI6pumd4+g5p35aGuiC526DYTfqptl4R/zWVC0ixEggjTMqyvwrKlENIkEECf8ASluydnNp0pp9kEmRJzHJFGaljboVJaZDari90A/u153/ALR2Eqh4vpbxy7slXxhy4jW0n7D0um+FhrRxNz0PuFHFNXZTrT2GcQAfYXO+F0KgIvkR6oNtEgm6VkqKOH5/jvE9ceGFBwWpCDqk5Lqk5KUk0QqWoMLQdFuhTAXDallIy6BtoF6kwgPatoJ1PmsQaZGfI8Ho70S3MIyiWvEEQTrndC4HEFr8rHPonWFayoHEZtNzlZfSTlQyToBo1HUyBGWQORTc4hrx/ht3TFwbkcwOCV7S3mntDs6OE+BWsJXeHDdflp+OKBq1Zv5IsFHBGA4OBB6yt14bce+5RjES3nrEIHEVTcSo2m3R1fG8WNWzjGVbpdVqSuqlTMIV7vFU44UdFulRlSohKlVbquWsFhzUfAEhVRikrZLObbpHFKm5x7ITHD7GccxnzVhwOztxv7RF/YzPfHRM6NKb26uzjpYDxCTLO+go4V2Vpuw40HrHXRTN2QPYEfZWFlKTlI/7Y8+Hiuv044z3j72SpZZDI40Vf/hoyMZ5EwtjYhJyjvVkbh4/yj/yM+G9bwXVKn2v287nLvNkv3S6Yz1x7RWhsWDl/PgjMPsMOt79Lp/8oW/M/eCi2NaeZjhPpr3LPdJnvVERYbYrG2i/SfKU2w2Cpgxaf9MHyyRfy3ZWtpkfAmyYUja4blrM92p8ELm2zdKQrrYYRaBxFzPigcNQAcbRJVgGGIGRBzzJPhogsVQAdpHW6Rlk2qChFJ2MXYSpUpsFIkXuQJIHRGYohjG0t0dnevqb5nmh8DWcxpiT0iQhj2iZm/FNwZ3GCikKy4rk2d0aZ6j+MifeakLDqDyGikwlTcY5z/pY0ucdIWbI+Nfm02kYMvplzmS0GTGsuaGEafULgDMiaI4JZI2id5VB7kXzzGund18kaxxc22YBPmuMRXo1A2rRk03xobEmIvkQRlopNmC/vjB9Cudkg4y0sqnGOfE4siaZzUzWhdvpQu6VKUjSuz5d43F0ctC7a4qZlOFhdGaKNWFGJHuSsWxUCxC7M0s8LbUpxLbQpWmBAd9QzH3QWIYGvJbbQhaoMv8AUQB7svpHAPSWBtEPaxtQkE2ztylRYrZPyz2MhlN1rBVwdZIFpsQjmVyWxG8RkZySmnHgxc0wdoltrckFiJCLq1Scwl1arOanirZ2/GVR5IX3Qz/fcpnqKq5UxHTBS0uMKybFwwZ180j2fS3nzkB78VacAbdkR524nkszy2oXiW7kxtTpkngJtz7skezDxnPr4kpfgKMuNy5w7o/HROMK2NQTr2ojvAJ8VG2UA9SlaSD3wB3XuuBRGUZcDl1mPRNN5n/TPM7sjx1XDmh306jUSPwgk9jULGtGg7+fJbpsP+aPE/wi3MNxu+U8r+woHMDOPG26Psk6gzC2TBcCe4DvkKVlXWRa1gPK33XDwCJ3Z4Tl16rsSLnle8o1wZZI1zSAI7iCi6Dc90Dm7LPn4+CEgEQDHG1z1/C7dUg6u5EmP568ui85UbQ2otiJd2TGYgE8/wAXUONwgeAZFpjUeuX4RGzu0N4gOcOkDhAOqnqUYAnUyRYwchzMDX+kqb2sG96FDQQIk2EcPDgtMa4mAMrzOXkjsXg5uLZxHDn3+7KOg1zZaZ7l7G0DkdmYYtq06tI2FRpaTpr+V5nifhTG0XOY0PLJmzuyRxImF6thNnmd7X33qas/dF2x438/VdHDmeOO5FkgpsrXww11PBCm6PrcTfXeJtyIVh2NQJcQARI16GOqjbswmH5NmbiAPynuGoFsFtzHXvUuZOU9fRRjklHSKsS+HOC5pPUu0mRUuIkA/b7IYOCiktziZ9sjX7CX1CFNT7QuhgLKakV7UkwFNI6/TALFI14WJmtfYepHgVWmC0OzLbnjCmpMoubAMHmldGqQIlE0ntBsL+/BfQJUgNNE9PDgE9sDkfd0TRa4XYZ5Tfzs4LinfOTpy8DqjKFLu4R+EqbYyLXEjo7zm8DzEJfWZxTio10RPv7JViw6bjrGf8qaP5HU8faNAbwoKuSIce/3qhq+SoiPnwTbMZJJNxoOP8fhPqFd8brDBOZ4Dj3pDszW+fv8qwYBoDSTYG/cMgPLxS83IOP8Rvs2kIDbnlxvm78J9Te1jdGATewvysT4BVnAF9QiJawAa3z9Si6u1aYeGM7dTLLeDep9GhIcW9jdSGrMcXCR8yOJEb3Teu7wQGJ2t2rwSByed4/S1sRpeVBXZvgzLyBLi5xLRyIGec58ryhKuANu1ugxAAG86eHC59eiVpXYaf0M6O0JP1F14AmRe2X3Oh0RlOsHQBBm2sC0xz0ulOE+H3WBeW2ElvMkW8eqY0/h+q0AMfaLEjhnJHXySZqN7MauDbARIiTJMnLzK3hzIve+fHgAOCjrgxfsuBMiNASJHLXLVT0wBHC0cZMeZssg9wiWm6Nb8ba/c+9Vj2F1hb04d/8ASir1JIFvwJi3mpW1osDFvX2R7COVGoLwBIOZAEeklWWmWPZl/eXgLqqkwPeiLw20Nzu/qPVTznp2NePUN/lFljdp+yFYCSQCpRtDebBByz5/dI61aox9g7PM5JuKWPTYieOV0yyYZlQm+nuydNwQc0TE/wCn7zCrOGrGo3dcffFG7Pr1KPZLyWaZ8cojLmrcMsckSZYyjyPN5lNuQiNQI1m82yQtLH0wd2S2+mdtI8fBLto7QLxMics7ajLoToq3iMM51QvFSLQAMhcknnP4T55MaVNkyyJPdln+KcLIpPaZs4G/Qj1KQAlFMxDjAcZj39lE4iVyc1Sm3Hghyy1SbJqdQogmyHpvCm35U73YrnZkHzSsUu4sS3FAuB4MBH7VI0XkS31QNImcyimVXeC+raZS0OcDX/zQRzKYbwjsifCR6Sq/+q3IMWPL8I+jjmyCRM5GPZSpRYUX9hYruFnSZQ+KZrPcixihaQI6yPArK7GkWHSEiS7LPHlT2ewiqzPND1UbXE2zUD2JsWXNWjWzW/VPLzsrJRbIA0tb3oMlXMKIdy/HvzVjw1m72pgDwGXi1Dl/KwEqjRNiqrnuNJh3R+4g3k23QfDzTLZmCZRbYAEggcS73fvCE2ZSuXZyR+J9UXJiSZJ3vDO3ATHcAlSlSo8o27GFFjHMDR9JlxPHW51m+fPU2kpMbM2LjN48SOhj/ahGvORyB8hEDplKKZTAiMrSfM+JUkrbK4pJBtNpdIJgb1M9YvA6GR/adYIgm40sNJsB6JHTJLgOAEd5Gf8AtHijKNaNfZgd2QQ6OwmG7f2WSwOESwxOVs4EZ5+RVaqOyjQSNY0k+J8ldaVdr2EOMyLDyM+HmqZtCnuuc3iTHGP6BPegvsCOzoCrVLdkm9uOVp8fQLdHExfMCw9J8z4oauPwAMrWA98FpkDuNvfj4LW7Y2h/h2yJPWeJ17gIUzWNEeXj5pPh8RAvwjPrJ8giBjhYZ2Mep81k4KSPJtDinXgjij24wAZA6nJV55cIvEjyyXLa4Au7z1SFiSfIbnaLVh9tU2tIDWjnAv3rMNtkPdukCDE+5VUw3zXbzmU3uHENJjvARtBrQA8kRaeU6nomJZU9rAXqdl2OzabjIa1wMEyJPcdVX9vbKLHb9MQw5gZNP4T7A45jWtLTLBG8Rmw6Hm3miccd5r+yHMLCQQbzEgeUquTUlT5OdmwRknSKdTbCgxlM6In5i3Uuo6p7HGcRe0uAui8JW4rlrDqu2MWuu1uY1QU18rFGHBYsuP0afP8ATpO3t0CSTEDXomeIwzqby3e3iAA4jIGLjnGUpnh8A1p+YC0OFhMgBxzN4MjTqpG/LoDeJmf3G75OcNkR1819BKdmSyW9gDB7OquHba1rcw55DB5/hA1K+68tBBaCRmY6ggfZFbTr/MI3WAt/z7rg49ZcUZhtiNeGvdvMbm6RnF7flZqS5PKVfkcsa0BpIO64EgxMwcwM89fRNG4cgQSYOW9b1W37RG/vNa2GANB3W9lul3ZDoRK27Hb1y8XvBnPvtHekZOB+DK0+BRjmGb++9BuBGasGJoki46EZd39pU+lCGM62OzjepAOoHH7pxham9ug5Ai3p3dlvgl76QzRNKxHQI3K0DKO4+wNTsmM4AH+2fWEcy0axA42Df5KUYJ0EzYifOAjXYmADzAHfJ/CmkMjQyY7jwJ70U36ZOunC9/IIRrpsMwI9f4XFMkxGV888mi/fKUhg4pPiSdL87Ce+58gpqrsgNLeg/mUudihJjTPx/A8lwXnsieHkP6XnwEi07IeQDzOfePfcl+2aIe8EaGD6/wD0PNQbLxhB3TlMeP8AKbUae+fGe9Tx/IHLsrK3iNkuNwJ1jmleKwFUZNOnl7816rgtnXFlxtEU954O6N1tptOhBOh9CFVlweuGv/glh5Tb0s8tpYGu4AtpvNjkDFzxRuF2DijH+GePjYr0PBYp+H3RUj5b/piHCbSHc4PqrM2nSqMG4d02iDl3ahSY5Kez2DlnkujzjB/CNZ4/xHbm5Aggzf8AtWDZ3wxQYJI+ZE3zggxEZZp38quA41iPlg5/uEZWAuDa6YUqEw7svFrARY33uduKsx4ldUIyZpPsn2UA2m0dkD/tEBeY7YApYipIBbvPG9IIMnURnmCvVW0QAbWOnqvPtp4ekKjw3/lk2tPgDpMp+e1CMXySxyaZakU/ZFc4apUDXTTMFjTctDpkDiOSt+zNojssEQ+S6SbEX3WjQR6JINm0vmF8XPcPAI8OgWgKFzipDsnnR4BPkElEtwy1vXRTSOK98XwQ/GQBiKREQumm2SKcQV0bDJFpi0bSBPkysU7X8liyjaR5l+lsJyJvHZN7mAJJuua2EpN+tjQM7gTPOTJQ+GcJ+l0xP78uKNwe+9ri4sG6dXtBIy+kGZXS1KPLOfv0T0KoddpByuJMNFsmiLcEu2hig5wEggXJIADjzB0CJ/TNIJe8U25EgS4jiQ0JZisFQP01vmRwEAa/SfwgWSLf/jNUewggv7ZMNJt2gGzybGfgUVSwgHA8RMT4ZlLcNSaLBriy/avAgcJt1CYYZjS+I0kQXidJGhC9Li0Px5NLCTlAaByyQGKwuuqZ/J4CRzcfwh69I8YU9nW8fJF8WIa1K8Luk2XA6QUZUw41M+S0QADaIHv3zTVLYte4TSFr569blE06G9A99ki6Go1AblH4GpIJ5u8PZKVZlBtMRfgCfAT/AApGjdDRGgb5kT5T3oZ+JGkWn0/g+KidWkgnRp8pH5QphUGtEiOO74zvT4DzWYl0ERpI/H2Q/wA6HNB0v1Ake+i4xdWXmOA8c/ugkMiH4GtcC1yVddgUd+T74rz/AATt5+6OPp/fkvWvhnB7tMTmi8fHqyCfKnUBnTaGMk6Ly3aVOauIdWqltJv0GYgkjd+Y6MmgC9rG87sm6/FW0bCm2+cx4e+hVV3GvzgnLdOvWVdnzY0tDIMeDJJ6kSbE+IBuDDV6W8XHdbqHECRuEZ8ZBTv4fpZ7xe17Xlu6TG6CTAI8Id00SDZuxqLajWsoMpOaZD2NYDEXaSG3BtN+9P8AE1GvqBu9BqglpGbTPaB4tnQ5EmFysmPH+S6KWpR2Zb8HtIH/AA6hG8LZ/VzjTK/NFFmRY62g0jgqnO5FOv8AVMsqtzPDroC1FNxgDXNqVSx7SSDuwBoOzzQvzJ1TX/T/ALiXjXKG2K28xgdvSHNjs6lUzF4j5r3PA3ZJMITbW1HVXxvEtGVonmQg8JXKH3ZZfk7OdmyrVUOCUtMlagqPE14XOHxFkNWrENXuyMEh11O550Kie6Tmp4ACJRrc8o1udUiQp3YiEKHwonvlZrNUxkyqYWIambLFnsZutnm+I2s9zdxtTdE3DWhjepMwUtrXMtzHEAk8Ygiykw9JzgXNJgWg3B6/0Vy2ZgCYglpAJtwytddlR0cIQctbJ+hzrk5tHdlYKGtaxO4TMQWO6ZGSjau454L2brhF9056ZQY7ijKtAVGzuMJH72XJ/wBf8hGpLsJNWJGVKwG6YM8bT45rWDrOO6wHdAyAMQdZBIumbaQ3bASIuCD4AKYUGzvfLDjHCSeoJv4Fecl9Ba4oMwuBqbtnROmfmCuK2CqjMtI7yfRE4ZzqYO7RaN68ggDvAyKnxGL34aRuk6zPcIUbe5bhy/7Cao7RQ1W+GqZ4jCwYAvy+6ErUrx3LydHShlsGD4iEwwj4bzg+c/dK6jY6BE4Kp6gepPoFrQ5STGH7j0JHmffVSiJHD+Id/wCyA+cRLgMvs1xjyW6dQlrgTcbwHOJA8gF7TQOq2HVXTytHSx+8oMVZceYHksfiJM++0f4HitUaOZPvNLdIojuPPhjB/wCJvHImfD+l6NR+IqbN4F7QWgxJ/cBMH16LzPDVqkgUhlrlfj5+SYUPmFwZP+ogQO86osXkLGuLbE5cDyPd0kWDC4B1Z4rOqRv7xjUCbCeijbs9/wA5wpOBY0ZuBlzjoOEcboL/AIozDvis+GEw0kybDtSNBOSfbO2thXEUhUBqOu28AxHfOZRPFPVaQClGqsEwuKH6g0q/Zd8sGQbGCYc08IEdyE+NtjvewVcO8trUQ404ye03LHN42seI5qx4r5H7rhty2JME3I1HcleMx9NtdlNhlopE0nybvNT6XHk2BBufCdhFzer/ABi8klFUyrfB/wAX4ms1zagaHUy3UgixAcAQZ1HgrBjtrPqkB0W5XPXiodobFDT86kAJJ3yBEkA2IzacjB4KLD0OKn8rCoz2Ryc+adaWzs1IzCjGLYCpwQbKA4BpKXFR4YuLT2JiQ4KEYcqV1PcWfPOiySSMnSZBUwrpmVBjd8RCaUqk5rHUJWuSSPWhZTrkwinAgStboBsETVMhLbjQNoibUWLnc5rEnYHUeZuwVRo+h7Y0c1xaRz4BTYLDfSC1rCdRxPr5J5hvi17TDwTn2mOI6y10gFMXbWpYik5j3U5cDBqU5LTod6mbXuuy884v5R/sA2+Cr1Kju0xzgN2ZDom3RDYmvSFQOpu0EkHdIdrBEGMkVV+EK1RxeytSru1/xIcbQPqiUQPhTFbk/poP/iWu75sUzXDpm0l2CMrtP+YTJl2czfXtBTMe4cHWByFx0yPii6HwlWgl1IUnC0mo0tnneykq7JdSDQatJ7hpTcXCOBNh4INceLBf6IadM6uME6XA8bjPXiiqVNwuCY4gDxK5wjyx8z4gRGcZ3B4IihWuRpwvHdKCe/BsZPghO828yZ9wsGHMAxJztbuup6kOOalI3Ql19HRhPbYT47CWyIyzGeZQ1HC7rhGQ9Yj7FPKsuUFVkDJamxsM9AtPDyL+8wf/AGKXtlrzPXviE2+YeCrO3sdU3zHZAluWcEZnVFjjKboKHlNS3Ww4oYfnwjy/COdUa36iO+yp2H2hiI7Mm4Exa+XROcJR+Z2qh33cNB14rZeK2/kytedFLZFlwO1Gj/lsLhME2An110RWHxdR73AjcAjKSSCM9IyPgotl4WBu62R9fBOa/eaJ7JnSwILely5HDxscSfJ5eSfZBT2Cysd4gPcNXEm2cX70ZhPhijLam4bGd5oLSCOfcidlV91wAcZMzu2PSSJjkmlEduSTcknOJgTdUomb7BGbIbvCoxzg4GfqJEG2puIm3VF09ifNL2OIazdaWVB2aja3075As4QGNIOhNs4YVMGIlpNuMAxr5R4KOowPaWbwuDBjI3FxrZepLdHnJh+BwFhEOa4NtAzbabDO47jyCqjjBIOllYdhOIJDmwf3ySZiwO8dLyP4SXa+HLKrwREmfHPzlSeUrSf0SeStkyEUuzIUVPDubqisHVBEcFCa/aI0XO11uLxyrclcwEXUZwozaujVGSmB4L3sGa0cUqehXVZtllSotudKTep0wEtTAqRvCILVHUpLui/ReljaPPHTIfklYj2uGq2is2jxylctJv2KZ77CeqZ0h9H+oecLFi7vYmR2+xIHA+pT/wCG8bUBLRUfABgbxjXSVixTZ1s/9TYFb+M3EVxBiQCY1N7lLNnPO+LnNYsT5JaDV+Jbsz/t9VJRNu8+pWLFG+QeyPECHhGftWLELKI8nIyUCxYjxjogzs+9VDbzj82oJsCbdwWLFTi/MLss/wACsBbBAgug2zG6bHiFrZI7Tuj/AEWLE1mlr+HWguZIGYTyuJxhabtJNtLBsW7z4rFizs1cCP4dcS9pN53Z55ZqzhoDjA0Z6uWLES4RnQU3Qc2+jUFhLPtaD+CsWImeGH/7t5uIPSXW6If4vH/L6P8A/n8rFinzf05Cs/8ATK2cl0wLFi40uCOPBrVEt0WLEEeAiYhc081ixb2gkdVUIM1pYmPgb0EhaWLFi4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data:image/jpeg;base64,/9j/4AAQSkZJRgABAQAAAQABAAD/2wCEAAkGBxMTEhUTExMWFhUVGBUYGBgYFxgXFxgYFxgXFhgYFxgYHSggGBolGxUVITEhJSkrLi4uFx8zODMtNygtLisBCgoKDg0OGxAQGi8mICU1LS0tLS0vLS0tLS0tLS0tLS0tLS0tLS0tLS0tLS0tLS0tLS0tLS0tLS0tLS0tLS0tLf/AABEIAMIBBAMBIgACEQEDEQH/xAAcAAACAgMBAQAAAAAAAAAAAAAEBQMGAAECBwj/xAA8EAABAwIDBQYFBAAEBwEAAAABAAIRAyEEMUEFElFhcSKBkaGx8AYTMsHRFELh8SNScpIVM1NigrLCQ//EABoBAAMBAQEBAAAAAAAAAAAAAAIDBAEFAAb/xAArEQACAgEEAgICAQMFAAAAAAAAAQIRAxIhMUEEEyJRMmEUM5HwcYGhweH/2gAMAwEAAhEDEQA/APMKlCpvA02wHAydDyIOR/INkuxlnkbscj9uUpmcTvy2BbKQZ7iEKWC5MzzG95lTqT7JVIGoUynOCCAbUbEdqfAeSYYOqAQscn9DoT/QQcFJlc/LdME2FhJy1tyTmiAWyEtOHc8kEEJOR12ezboY7NpNA5pzRbbJVBgq0XcQrTsvaIfAIupZwd3exNX7C24QFcPwwGae0mWyXFbAhyB5MaW7CqCR57tmg0VBBsc5TTZLhkDPNQfGWzTTLXDJc7DsQSrsM1PGmNg7RccDiY7JKeYIhIsPRZIeBLhxTWhVJAc3vCbFjBbtHCw8yLFLX4Zqtm1MCarA4aJK7Zp4rneTneOdCcmWS2E2Iww0CGqYdPnYQrTcHOal/lyYl5JsqmPbaELTpp/t3ChrUmYFf42TVGyrBvHc4eERs1vbCici9lt/xAE6THHW0GHeWsGwiTCsNTZW8Z5KbD7MAF1B7tyOOHJOTaFNCoTYjoupgEBPH4NoEwl2JcADZec3yeljnB0xZhacu71bqAHy4VEZjIeU3we1i4wn6mkG5VEZVMEDzUFTBxYBMcJXaUS+M81PKckTK2VfEYB0ZJd8mDkrnVZv2DUOdkHMhMWRpbjVB9srkDgsVh/4YB+1bR64/YfrX2eU0AWuBDGxPH76qXaGAdILWkg96UnF1Kbd17JbwP2KPwuNYWggkN+lzSZicjzCqkpR+SA0yW4E/DPBu1wHMGEdgqZCmFACz95oOTmklh6t/ajqWDg2Id0/C3WmUQafJNhi4CQnOx8RTqNg2KHwphsIXaG9T+iAXa2UmeOpfsVnmm9h1i8GDaO9JK9M0agIRux9p2h5uPNc43EsqOt4KaEMl0IdFo2TtAOaExNcKo4JxGScMxNrmEjLgp7HtmCfGjQ7Dk8Lqp7HqndmFZ9q4ltVvyhJ3tRogcDsYU7B3ervEejG1IoxroZ7PrRBnuOasWEeAR/ld6pNh8EBpJRn6aYG9HDgD0VUcqH6J9If4XaTAfljtE6D8pdjqu68iIRWzXlsS4GM7BD7TpzUJLpGiR5cY5IW+gJ4ZPkG+bOi21bphoK7PJcv12xbwS+hF8SDsqvMZIVq2vhi8IGngWtbcg8dLXn1XQ8dqEdyvBhlVUJm0CdPcfwmuz8GGO3jnmo34prfpz4qKli97oNfeaHL5PUTpYfD7mWH9UTYI2hzKr9CsY4BMKOJ0zKhU99yl4oxVIa1XgCSqxtGqSTAT/5gyiSuqNFhmRdW4l8dzi59MpbFGdTg3GaKwmGIurTUwTHHJcvwTRkmPJFbE7UeBdhWlM8HVIN1y6GiwUdGoZySZtPcS4Lpj2m/gFMx86IGhXspmuISbT5PWuxhLNYWkv8AmDitI9SGWjxZuxi5l1WsVT3HFoXomHqdkNs4RmLX71StubOqtqmWEBx7J0Peur405OTUgMU9wjCuL6bSHZGHNnUZGE+wVIxOXPJAbF2C5g363YbnzPRPP1jJhrJGm9l1KyeRLaKsZOVRpGDfcYAc7mBl+VzVwxfPaO8NNfwuf1tQwG1C1vAABTte8uB3rjhASHqv9EcqTBBQcwghrZ4uk+SnLKh/c2c7NHku61IuN5RgpNta6GUox5KMWF5FSAGU6u+0RIJGds01oUSbuER6LeGrCSOUdFxiMYB0Mj0/lLnktbHT8fwVF/IPp4dgE2n2IUlOBbvPf7KT0sd2YJy+1wVFUx+tgJ4pWpnQj40E+CytxFp4fYLh+OnlFu/VVt+0LQDn7hROxxE8lly6HLHEtVPG81lbaOQE+9SqmNok66LdPGmbZ+Kz50F64FoGNjVbO0YHv1VY/VEuz6LK9d8WnwWVIx44DvE7X0CV18U52vdI9Ur+Y4yACZ1XJeSYAg5I/W+2e+K4CarswdfdlPhXgcLe5KAG6M9fE8bDJdipujrwWyhtSN1DYYqL6cU82FXpPaS0kkRvAiInL7+CR4d9MgNeDJEk59Aith7tOsW/tcPT+yi/jpRbZHml7fgnQPtzaZOILWyGstwBM3PPRWfZmJ+YwEmSAL/ZCYvYdN8jUXB1B4onZGHNKWuy/hbOtGwuWGsbj+g1jTKz5AJUsod9U6BStyZxHZoU4N0S2m1DAldbxle0ykCrZ2KZDrIwssgPnEFG0qoOq9LUkebZF+mWIxrgsS/YzNR5C/DNJJa4svIg5DQc0bhsVUHZdFRs5wJ8FTi43i7ueYW8Nitw9uT3wV3ZQbAcGXDH4kPgCSfJLH0XEE0yDx4+CBpb9pdDTcX+6Op0CI3hbrl+UrdKgHfbOKeNixYQRxCPo1ib5QL2HuUFVwgOTiScgeIWsJSezORGYKxva0NwxUpjsVbWIKixGKi/v3+UCa+fs/yhKuLspdMpPc+iwYVFB9HHdreGoCHxeJJ1tJ8/YS9mIhD18SnRxblLkluGuxek9VjsYDademaRmqttrxmRKf8Ax0J947+aYEGw4rqjVvqOuR8bhInY++ZKwY08T4Fb6GZ/IiWIVTwz17P4WNe8CWz0/ISRu0xEOB8I9ldsxoF94wlvBL6D98X2O2Yppmb8p8hxUlHFtdMW+yRnGNOs9VtuKAuCe9C8BvuX2OKlVrRAN+ZnyEQhjiHRmev4H8IT9YTFv9v8ojD4U1BkR3jzWrHXJjyro4diHE5Hvv4re4+859ZTXD7M3WC08jPfxUuGw7S7tC3VZOSgtgI6pumd4+g5p35aGuiC526DYTfqptl4R/zWVC0ixEggjTMqyvwrKlENIkEECf8ASluydnNp0pp9kEmRJzHJFGaljboVJaZDari90A/u153/ALR2Eqh4vpbxy7slXxhy4jW0n7D0um+FhrRxNz0PuFHFNXZTrT2GcQAfYXO+F0KgIvkR6oNtEgm6VkqKOH5/jvE9ceGFBwWpCDqk5Lqk5KUk0QqWoMLQdFuhTAXDallIy6BtoF6kwgPatoJ1PmsQaZGfI8Ho70S3MIyiWvEEQTrndC4HEFr8rHPonWFayoHEZtNzlZfSTlQyToBo1HUyBGWQORTc4hrx/ht3TFwbkcwOCV7S3mntDs6OE+BWsJXeHDdflp+OKBq1Zv5IsFHBGA4OBB6yt14bce+5RjES3nrEIHEVTcSo2m3R1fG8WNWzjGVbpdVqSuqlTMIV7vFU44UdFulRlSohKlVbquWsFhzUfAEhVRikrZLObbpHFKm5x7ITHD7GccxnzVhwOztxv7RF/YzPfHRM6NKb26uzjpYDxCTLO+go4V2Vpuw40HrHXRTN2QPYEfZWFlKTlI/7Y8+Hiuv044z3j72SpZZDI40Vf/hoyMZ5EwtjYhJyjvVkbh4/yj/yM+G9bwXVKn2v287nLvNkv3S6Yz1x7RWhsWDl/PgjMPsMOt79Lp/8oW/M/eCi2NaeZjhPpr3LPdJnvVERYbYrG2i/SfKU2w2Cpgxaf9MHyyRfy3ZWtpkfAmyYUja4blrM92p8ELm2zdKQrrYYRaBxFzPigcNQAcbRJVgGGIGRBzzJPhogsVQAdpHW6Rlk2qChFJ2MXYSpUpsFIkXuQJIHRGYohjG0t0dnevqb5nmh8DWcxpiT0iQhj2iZm/FNwZ3GCikKy4rk2d0aZ6j+MifeakLDqDyGikwlTcY5z/pY0ucdIWbI+Nfm02kYMvplzmS0GTGsuaGEafULgDMiaI4JZI2id5VB7kXzzGund18kaxxc22YBPmuMRXo1A2rRk03xobEmIvkQRlopNmC/vjB9Cudkg4y0sqnGOfE4siaZzUzWhdvpQu6VKUjSuz5d43F0ctC7a4qZlOFhdGaKNWFGJHuSsWxUCxC7M0s8LbUpxLbQpWmBAd9QzH3QWIYGvJbbQhaoMv8AUQB7svpHAPSWBtEPaxtQkE2ztylRYrZPyz2MhlN1rBVwdZIFpsQjmVyWxG8RkZySmnHgxc0wdoltrckFiJCLq1Scwl1arOanirZ2/GVR5IX3Qz/fcpnqKq5UxHTBS0uMKybFwwZ180j2fS3nzkB78VacAbdkR524nkszy2oXiW7kxtTpkngJtz7skezDxnPr4kpfgKMuNy5w7o/HROMK2NQTr2ojvAJ8VG2UA9SlaSD3wB3XuuBRGUZcDl1mPRNN5n/TPM7sjx1XDmh306jUSPwgk9jULGtGg7+fJbpsP+aPE/wi3MNxu+U8r+woHMDOPG26Psk6gzC2TBcCe4DvkKVlXWRa1gPK33XDwCJ3Z4Tl16rsSLnle8o1wZZI1zSAI7iCi6Dc90Dm7LPn4+CEgEQDHG1z1/C7dUg6u5EmP568ui85UbQ2otiJd2TGYgE8/wAXUONwgeAZFpjUeuX4RGzu0N4gOcOkDhAOqnqUYAnUyRYwchzMDX+kqb2sG96FDQQIk2EcPDgtMa4mAMrzOXkjsXg5uLZxHDn3+7KOg1zZaZ7l7G0DkdmYYtq06tI2FRpaTpr+V5nifhTG0XOY0PLJmzuyRxImF6thNnmd7X33qas/dF2x438/VdHDmeOO5FkgpsrXww11PBCm6PrcTfXeJtyIVh2NQJcQARI16GOqjbswmH5NmbiAPynuGoFsFtzHXvUuZOU9fRRjklHSKsS+HOC5pPUu0mRUuIkA/b7IYOCiktziZ9sjX7CX1CFNT7QuhgLKakV7UkwFNI6/TALFI14WJmtfYepHgVWmC0OzLbnjCmpMoubAMHmldGqQIlE0ntBsL+/BfQJUgNNE9PDgE9sDkfd0TRa4XYZ5Tfzs4LinfOTpy8DqjKFLu4R+EqbYyLXEjo7zm8DzEJfWZxTio10RPv7JViw6bjrGf8qaP5HU8faNAbwoKuSIce/3qhq+SoiPnwTbMZJJNxoOP8fhPqFd8brDBOZ4Dj3pDszW+fv8qwYBoDSTYG/cMgPLxS83IOP8Rvs2kIDbnlxvm78J9Te1jdGATewvysT4BVnAF9QiJawAa3z9Si6u1aYeGM7dTLLeDep9GhIcW9jdSGrMcXCR8yOJEb3Teu7wQGJ2t2rwSByed4/S1sRpeVBXZvgzLyBLi5xLRyIGec58ryhKuANu1ugxAAG86eHC59eiVpXYaf0M6O0JP1F14AmRe2X3Oh0RlOsHQBBm2sC0xz0ulOE+H3WBeW2ElvMkW8eqY0/h+q0AMfaLEjhnJHXySZqN7MauDbARIiTJMnLzK3hzIve+fHgAOCjrgxfsuBMiNASJHLXLVT0wBHC0cZMeZssg9wiWm6Nb8ba/c+9Vj2F1hb04d/8ASir1JIFvwJi3mpW1osDFvX2R7COVGoLwBIOZAEeklWWmWPZl/eXgLqqkwPeiLw20Nzu/qPVTznp2NePUN/lFljdp+yFYCSQCpRtDebBByz5/dI61aox9g7PM5JuKWPTYieOV0yyYZlQm+nuydNwQc0TE/wCn7zCrOGrGo3dcffFG7Pr1KPZLyWaZ8cojLmrcMsckSZYyjyPN5lNuQiNQI1m82yQtLH0wd2S2+mdtI8fBLto7QLxMics7ajLoToq3iMM51QvFSLQAMhcknnP4T55MaVNkyyJPdln+KcLIpPaZs4G/Qj1KQAlFMxDjAcZj39lE4iVyc1Sm3Hghyy1SbJqdQogmyHpvCm35U73YrnZkHzSsUu4sS3FAuB4MBH7VI0XkS31QNImcyimVXeC+raZS0OcDX/zQRzKYbwjsifCR6Sq/+q3IMWPL8I+jjmyCRM5GPZSpRYUX9hYruFnSZQ+KZrPcixihaQI6yPArK7GkWHSEiS7LPHlT2ewiqzPND1UbXE2zUD2JsWXNWjWzW/VPLzsrJRbIA0tb3oMlXMKIdy/HvzVjw1m72pgDwGXi1Dl/KwEqjRNiqrnuNJh3R+4g3k23QfDzTLZmCZRbYAEggcS73fvCE2ZSuXZyR+J9UXJiSZJ3vDO3ATHcAlSlSo8o27GFFjHMDR9JlxPHW51m+fPU2kpMbM2LjN48SOhj/ahGvORyB8hEDplKKZTAiMrSfM+JUkrbK4pJBtNpdIJgb1M9YvA6GR/adYIgm40sNJsB6JHTJLgOAEd5Gf8AtHijKNaNfZgd2QQ6OwmG7f2WSwOESwxOVs4EZ5+RVaqOyjQSNY0k+J8ldaVdr2EOMyLDyM+HmqZtCnuuc3iTHGP6BPegvsCOzoCrVLdkm9uOVp8fQLdHExfMCw9J8z4oauPwAMrWA98FpkDuNvfj4LW7Y2h/h2yJPWeJ17gIUzWNEeXj5pPh8RAvwjPrJ8giBjhYZ2Mep81k4KSPJtDinXgjij24wAZA6nJV55cIvEjyyXLa4Au7z1SFiSfIbnaLVh9tU2tIDWjnAv3rMNtkPdukCDE+5VUw3zXbzmU3uHENJjvARtBrQA8kRaeU6nomJZU9rAXqdl2OzabjIa1wMEyJPcdVX9vbKLHb9MQw5gZNP4T7A45jWtLTLBG8Rmw6Hm3miccd5r+yHMLCQQbzEgeUquTUlT5OdmwRknSKdTbCgxlM6In5i3Uuo6p7HGcRe0uAui8JW4rlrDqu2MWuu1uY1QU18rFGHBYsuP0afP8ATpO3t0CSTEDXomeIwzqby3e3iAA4jIGLjnGUpnh8A1p+YC0OFhMgBxzN4MjTqpG/LoDeJmf3G75OcNkR1819BKdmSyW9gDB7OquHba1rcw55DB5/hA1K+68tBBaCRmY6ggfZFbTr/MI3WAt/z7rg49ZcUZhtiNeGvdvMbm6RnF7flZqS5PKVfkcsa0BpIO64EgxMwcwM89fRNG4cgQSYOW9b1W37RG/vNa2GANB3W9lul3ZDoRK27Hb1y8XvBnPvtHekZOB+DK0+BRjmGb++9BuBGasGJoki46EZd39pU+lCGM62OzjepAOoHH7pxham9ug5Ai3p3dlvgl76QzRNKxHQI3K0DKO4+wNTsmM4AH+2fWEcy0axA42Df5KUYJ0EzYifOAjXYmADzAHfJ/CmkMjQyY7jwJ70U36ZOunC9/IIRrpsMwI9f4XFMkxGV888mi/fKUhg4pPiSdL87Ce+58gpqrsgNLeg/mUudihJjTPx/A8lwXnsieHkP6XnwEi07IeQDzOfePfcl+2aIe8EaGD6/wD0PNQbLxhB3TlMeP8AKbUae+fGe9Tx/IHLsrK3iNkuNwJ1jmleKwFUZNOnl7816rgtnXFlxtEU954O6N1tptOhBOh9CFVlweuGv/glh5Tb0s8tpYGu4AtpvNjkDFzxRuF2DijH+GePjYr0PBYp+H3RUj5b/piHCbSHc4PqrM2nSqMG4d02iDl3ahSY5Kez2DlnkujzjB/CNZ4/xHbm5Aggzf8AtWDZ3wxQYJI+ZE3zggxEZZp38quA41iPlg5/uEZWAuDa6YUqEw7svFrARY33uduKsx4ldUIyZpPsn2UA2m0dkD/tEBeY7YApYipIBbvPG9IIMnURnmCvVW0QAbWOnqvPtp4ekKjw3/lk2tPgDpMp+e1CMXySxyaZakU/ZFc4apUDXTTMFjTctDpkDiOSt+zNojssEQ+S6SbEX3WjQR6JINm0vmF8XPcPAI8OgWgKFzipDsnnR4BPkElEtwy1vXRTSOK98XwQ/GQBiKREQumm2SKcQV0bDJFpi0bSBPkysU7X8liyjaR5l+lsJyJvHZN7mAJJuua2EpN+tjQM7gTPOTJQ+GcJ+l0xP78uKNwe+9ri4sG6dXtBIy+kGZXS1KPLOfv0T0KoddpByuJMNFsmiLcEu2hig5wEggXJIADjzB0CJ/TNIJe8U25EgS4jiQ0JZisFQP01vmRwEAa/SfwgWSLf/jNUewggv7ZMNJt2gGzybGfgUVSwgHA8RMT4ZlLcNSaLBriy/avAgcJt1CYYZjS+I0kQXidJGhC9Li0Px5NLCTlAaByyQGKwuuqZ/J4CRzcfwh69I8YU9nW8fJF8WIa1K8Luk2XA6QUZUw41M+S0QADaIHv3zTVLYte4TSFr569blE06G9A99ki6Go1AblH4GpIJ5u8PZKVZlBtMRfgCfAT/AApGjdDRGgb5kT5T3oZ+JGkWn0/g+KidWkgnRp8pH5QphUGtEiOO74zvT4DzWYl0ERpI/H2Q/wA6HNB0v1Ake+i4xdWXmOA8c/ugkMiH4GtcC1yVddgUd+T74rz/AATt5+6OPp/fkvWvhnB7tMTmi8fHqyCfKnUBnTaGMk6Ly3aVOauIdWqltJv0GYgkjd+Y6MmgC9rG87sm6/FW0bCm2+cx4e+hVV3GvzgnLdOvWVdnzY0tDIMeDJJ6kSbE+IBuDDV6W8XHdbqHECRuEZ8ZBTv4fpZ7xe17Xlu6TG6CTAI8Id00SDZuxqLajWsoMpOaZD2NYDEXaSG3BtN+9P8AE1GvqBu9BqglpGbTPaB4tnQ5EmFysmPH+S6KWpR2Zb8HtIH/AA6hG8LZ/VzjTK/NFFmRY62g0jgqnO5FOv8AVMsqtzPDroC1FNxgDXNqVSx7SSDuwBoOzzQvzJ1TX/T/ALiXjXKG2K28xgdvSHNjs6lUzF4j5r3PA3ZJMITbW1HVXxvEtGVonmQg8JXKH3ZZfk7OdmyrVUOCUtMlagqPE14XOHxFkNWrENXuyMEh11O550Kie6Tmp4ACJRrc8o1udUiQp3YiEKHwonvlZrNUxkyqYWIambLFnsZutnm+I2s9zdxtTdE3DWhjepMwUtrXMtzHEAk8Ygiykw9JzgXNJgWg3B6/0Vy2ZgCYglpAJtwytddlR0cIQctbJ+hzrk5tHdlYKGtaxO4TMQWO6ZGSjau454L2brhF9056ZQY7ijKtAVGzuMJH72XJ/wBf8hGpLsJNWJGVKwG6YM8bT45rWDrOO6wHdAyAMQdZBIumbaQ3bASIuCD4AKYUGzvfLDjHCSeoJv4Fecl9Ba4oMwuBqbtnROmfmCuK2CqjMtI7yfRE4ZzqYO7RaN68ggDvAyKnxGL34aRuk6zPcIUbe5bhy/7Cao7RQ1W+GqZ4jCwYAvy+6ErUrx3LydHShlsGD4iEwwj4bzg+c/dK6jY6BE4Kp6gepPoFrQ5STGH7j0JHmffVSiJHD+Id/wCyA+cRLgMvs1xjyW6dQlrgTcbwHOJA8gF7TQOq2HVXTytHSx+8oMVZceYHksfiJM++0f4HitUaOZPvNLdIojuPPhjB/wCJvHImfD+l6NR+IqbN4F7QWgxJ/cBMH16LzPDVqkgUhlrlfj5+SYUPmFwZP+ogQO86osXkLGuLbE5cDyPd0kWDC4B1Z4rOqRv7xjUCbCeijbs9/wA5wpOBY0ZuBlzjoOEcboL/AIozDvis+GEw0kybDtSNBOSfbO2thXEUhUBqOu28AxHfOZRPFPVaQClGqsEwuKH6g0q/Zd8sGQbGCYc08IEdyE+NtjvewVcO8trUQ404ye03LHN42seI5qx4r5H7rhty2JME3I1HcleMx9NtdlNhlopE0nybvNT6XHk2BBufCdhFzer/ABi8klFUyrfB/wAX4ms1zagaHUy3UgixAcAQZ1HgrBjtrPqkB0W5XPXiodobFDT86kAJJ3yBEkA2IzacjB4KLD0OKn8rCoz2Ryc+adaWzs1IzCjGLYCpwQbKA4BpKXFR4YuLT2JiQ4KEYcqV1PcWfPOiySSMnSZBUwrpmVBjd8RCaUqk5rHUJWuSSPWhZTrkwinAgStboBsETVMhLbjQNoibUWLnc5rEnYHUeZuwVRo+h7Y0c1xaRz4BTYLDfSC1rCdRxPr5J5hvi17TDwTn2mOI6y10gFMXbWpYik5j3U5cDBqU5LTod6mbXuuy884v5R/sA2+Cr1Kju0xzgN2ZDom3RDYmvSFQOpu0EkHdIdrBEGMkVV+EK1RxeytSru1/xIcbQPqiUQPhTFbk/poP/iWu75sUzXDpm0l2CMrtP+YTJl2czfXtBTMe4cHWByFx0yPii6HwlWgl1IUnC0mo0tnneykq7JdSDQatJ7hpTcXCOBNh4INceLBf6IadM6uME6XA8bjPXiiqVNwuCY4gDxK5wjyx8z4gRGcZ3B4IihWuRpwvHdKCe/BsZPghO828yZ9wsGHMAxJztbuup6kOOalI3Ql19HRhPbYT47CWyIyzGeZQ1HC7rhGQ9Yj7FPKsuUFVkDJamxsM9AtPDyL+8wf/AGKXtlrzPXviE2+YeCrO3sdU3zHZAluWcEZnVFjjKboKHlNS3Ww4oYfnwjy/COdUa36iO+yp2H2hiI7Mm4Exa+XROcJR+Z2qh33cNB14rZeK2/kytedFLZFlwO1Gj/lsLhME2An110RWHxdR73AjcAjKSSCM9IyPgotl4WBu62R9fBOa/eaJ7JnSwILely5HDxscSfJ5eSfZBT2Cysd4gPcNXEm2cX70ZhPhijLam4bGd5oLSCOfcidlV91wAcZMzu2PSSJjkmlEduSTcknOJgTdUomb7BGbIbvCoxzg4GfqJEG2puIm3VF09ifNL2OIazdaWVB2aja3075As4QGNIOhNs4YVMGIlpNuMAxr5R4KOowPaWbwuDBjI3FxrZepLdHnJh+BwFhEOa4NtAzbabDO47jyCqjjBIOllYdhOIJDmwf3ySZiwO8dLyP4SXa+HLKrwREmfHPzlSeUrSf0SeStkyEUuzIUVPDubqisHVBEcFCa/aI0XO11uLxyrclcwEXUZwozaujVGSmB4L3sGa0cUqehXVZtllSotudKTep0wEtTAqRvCILVHUpLui/ReljaPPHTIfklYj2uGq2is2jxylctJv2KZ77CeqZ0h9H+oecLFi7vYmR2+xIHA+pT/wCG8bUBLRUfABgbxjXSVixTZ1s/9TYFb+M3EVxBiQCY1N7lLNnPO+LnNYsT5JaDV+Jbsz/t9VJRNu8+pWLFG+QeyPECHhGftWLELKI8nIyUCxYjxjogzs+9VDbzj82oJsCbdwWLFTi/MLss/wACsBbBAgug2zG6bHiFrZI7Tuj/AEWLE1mlr+HWguZIGYTyuJxhabtJNtLBsW7z4rFizs1cCP4dcS9pN53Z55ZqzhoDjA0Z6uWLES4RnQU3Qc2+jUFhLPtaD+CsWImeGH/7t5uIPSXW6If4vH/L6P8A/n8rFinzf05Cs/8ATK2cl0wLFi40uCOPBrVEt0WLEEeAiYhc081ixb2gkdVUIM1pYmPgb0EhaWLFi4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data:image/jpeg;base64,/9j/4AAQSkZJRgABAQAAAQABAAD/2wCEAAkGBxMTEhUTExMWFhUVGBUYGBgYFxgXFxgYFxgXFhgYFxgYHSggGBolGxUVITEhJSkrLi4uFx8zODMtNygtLisBCgoKDg0OGxAQGi8mICU1LS0tLS0vLS0tLS0tLS0tLS0tLS0tLS0tLS0tLS0tLS0tLS0tLS0tLS0tLS0tLS0tLf/AABEIAMIBBAMBIgACEQEDEQH/xAAcAAACAgMBAQAAAAAAAAAAAAAEBQMGAAECBwj/xAA8EAABAwIDBQYFBAAEBwEAAAABAAIRAyEEMUEFElFhcSKBkaGx8AYTMsHRFELh8SNScpIVM1NigrLCQ//EABoBAAMBAQEBAAAAAAAAAAAAAAIDBAEFAAb/xAArEQACAgEEAgICAQMFAAAAAAAAAQIRAxIhMUEEEyJRMmEUM5HwcYGhweH/2gAMAwEAAhEDEQA/APMKlCpvA02wHAydDyIOR/INkuxlnkbscj9uUpmcTvy2BbKQZ7iEKWC5MzzG95lTqT7JVIGoUynOCCAbUbEdqfAeSYYOqAQscn9DoT/QQcFJlc/LdME2FhJy1tyTmiAWyEtOHc8kEEJOR12ezboY7NpNA5pzRbbJVBgq0XcQrTsvaIfAIupZwd3exNX7C24QFcPwwGae0mWyXFbAhyB5MaW7CqCR57tmg0VBBsc5TTZLhkDPNQfGWzTTLXDJc7DsQSrsM1PGmNg7RccDiY7JKeYIhIsPRZIeBLhxTWhVJAc3vCbFjBbtHCw8yLFLX4Zqtm1MCarA4aJK7Zp4rneTneOdCcmWS2E2Iww0CGqYdPnYQrTcHOal/lyYl5JsqmPbaELTpp/t3ChrUmYFf42TVGyrBvHc4eERs1vbCici9lt/xAE6THHW0GHeWsGwiTCsNTZW8Z5KbD7MAF1B7tyOOHJOTaFNCoTYjoupgEBPH4NoEwl2JcADZec3yeljnB0xZhacu71bqAHy4VEZjIeU3we1i4wn6mkG5VEZVMEDzUFTBxYBMcJXaUS+M81PKckTK2VfEYB0ZJd8mDkrnVZv2DUOdkHMhMWRpbjVB9srkDgsVh/4YB+1bR64/YfrX2eU0AWuBDGxPH76qXaGAdILWkg96UnF1Kbd17JbwP2KPwuNYWggkN+lzSZicjzCqkpR+SA0yW4E/DPBu1wHMGEdgqZCmFACz95oOTmklh6t/ajqWDg2Id0/C3WmUQafJNhi4CQnOx8RTqNg2KHwphsIXaG9T+iAXa2UmeOpfsVnmm9h1i8GDaO9JK9M0agIRux9p2h5uPNc43EsqOt4KaEMl0IdFo2TtAOaExNcKo4JxGScMxNrmEjLgp7HtmCfGjQ7Dk8Lqp7HqndmFZ9q4ltVvyhJ3tRogcDsYU7B3ervEejG1IoxroZ7PrRBnuOasWEeAR/ld6pNh8EBpJRn6aYG9HDgD0VUcqH6J9If4XaTAfljtE6D8pdjqu68iIRWzXlsS4GM7BD7TpzUJLpGiR5cY5IW+gJ4ZPkG+bOi21bphoK7PJcv12xbwS+hF8SDsqvMZIVq2vhi8IGngWtbcg8dLXn1XQ8dqEdyvBhlVUJm0CdPcfwmuz8GGO3jnmo34prfpz4qKli97oNfeaHL5PUTpYfD7mWH9UTYI2hzKr9CsY4BMKOJ0zKhU99yl4oxVIa1XgCSqxtGqSTAT/5gyiSuqNFhmRdW4l8dzi59MpbFGdTg3GaKwmGIurTUwTHHJcvwTRkmPJFbE7UeBdhWlM8HVIN1y6GiwUdGoZySZtPcS4Lpj2m/gFMx86IGhXspmuISbT5PWuxhLNYWkv8AmDitI9SGWjxZuxi5l1WsVT3HFoXomHqdkNs4RmLX71StubOqtqmWEBx7J0Peur405OTUgMU9wjCuL6bSHZGHNnUZGE+wVIxOXPJAbF2C5g363YbnzPRPP1jJhrJGm9l1KyeRLaKsZOVRpGDfcYAc7mBl+VzVwxfPaO8NNfwuf1tQwG1C1vAABTte8uB3rjhASHqv9EcqTBBQcwghrZ4uk+SnLKh/c2c7NHku61IuN5RgpNta6GUox5KMWF5FSAGU6u+0RIJGds01oUSbuER6LeGrCSOUdFxiMYB0Mj0/lLnktbHT8fwVF/IPp4dgE2n2IUlOBbvPf7KT0sd2YJy+1wVFUx+tgJ4pWpnQj40E+CytxFp4fYLh+OnlFu/VVt+0LQDn7hROxxE8lly6HLHEtVPG81lbaOQE+9SqmNok66LdPGmbZ+Kz50F64FoGNjVbO0YHv1VY/VEuz6LK9d8WnwWVIx44DvE7X0CV18U52vdI9Ur+Y4yACZ1XJeSYAg5I/W+2e+K4CarswdfdlPhXgcLe5KAG6M9fE8bDJdipujrwWyhtSN1DYYqL6cU82FXpPaS0kkRvAiInL7+CR4d9MgNeDJEk59Aith7tOsW/tcPT+yi/jpRbZHml7fgnQPtzaZOILWyGstwBM3PPRWfZmJ+YwEmSAL/ZCYvYdN8jUXB1B4onZGHNKWuy/hbOtGwuWGsbj+g1jTKz5AJUsod9U6BStyZxHZoU4N0S2m1DAldbxle0ykCrZ2KZDrIwssgPnEFG0qoOq9LUkebZF+mWIxrgsS/YzNR5C/DNJJa4svIg5DQc0bhsVUHZdFRs5wJ8FTi43i7ueYW8Nitw9uT3wV3ZQbAcGXDH4kPgCSfJLH0XEE0yDx4+CBpb9pdDTcX+6Op0CI3hbrl+UrdKgHfbOKeNixYQRxCPo1ib5QL2HuUFVwgOTiScgeIWsJSezORGYKxva0NwxUpjsVbWIKixGKi/v3+UCa+fs/yhKuLspdMpPc+iwYVFB9HHdreGoCHxeJJ1tJ8/YS9mIhD18SnRxblLkluGuxek9VjsYDademaRmqttrxmRKf8Ax0J947+aYEGw4rqjVvqOuR8bhInY++ZKwY08T4Fb6GZ/IiWIVTwz17P4WNe8CWz0/ISRu0xEOB8I9ldsxoF94wlvBL6D98X2O2Yppmb8p8hxUlHFtdMW+yRnGNOs9VtuKAuCe9C8BvuX2OKlVrRAN+ZnyEQhjiHRmev4H8IT9YTFv9v8ojD4U1BkR3jzWrHXJjyro4diHE5Hvv4re4+859ZTXD7M3WC08jPfxUuGw7S7tC3VZOSgtgI6pumd4+g5p35aGuiC526DYTfqptl4R/zWVC0ixEggjTMqyvwrKlENIkEECf8ASluydnNp0pp9kEmRJzHJFGaljboVJaZDari90A/u153/ALR2Eqh4vpbxy7slXxhy4jW0n7D0um+FhrRxNz0PuFHFNXZTrT2GcQAfYXO+F0KgIvkR6oNtEgm6VkqKOH5/jvE9ceGFBwWpCDqk5Lqk5KUk0QqWoMLQdFuhTAXDallIy6BtoF6kwgPatoJ1PmsQaZGfI8Ho70S3MIyiWvEEQTrndC4HEFr8rHPonWFayoHEZtNzlZfSTlQyToBo1HUyBGWQORTc4hrx/ht3TFwbkcwOCV7S3mntDs6OE+BWsJXeHDdflp+OKBq1Zv5IsFHBGA4OBB6yt14bce+5RjES3nrEIHEVTcSo2m3R1fG8WNWzjGVbpdVqSuqlTMIV7vFU44UdFulRlSohKlVbquWsFhzUfAEhVRikrZLObbpHFKm5x7ITHD7GccxnzVhwOztxv7RF/YzPfHRM6NKb26uzjpYDxCTLO+go4V2Vpuw40HrHXRTN2QPYEfZWFlKTlI/7Y8+Hiuv044z3j72SpZZDI40Vf/hoyMZ5EwtjYhJyjvVkbh4/yj/yM+G9bwXVKn2v287nLvNkv3S6Yz1x7RWhsWDl/PgjMPsMOt79Lp/8oW/M/eCi2NaeZjhPpr3LPdJnvVERYbYrG2i/SfKU2w2Cpgxaf9MHyyRfy3ZWtpkfAmyYUja4blrM92p8ELm2zdKQrrYYRaBxFzPigcNQAcbRJVgGGIGRBzzJPhogsVQAdpHW6Rlk2qChFJ2MXYSpUpsFIkXuQJIHRGYohjG0t0dnevqb5nmh8DWcxpiT0iQhj2iZm/FNwZ3GCikKy4rk2d0aZ6j+MifeakLDqDyGikwlTcY5z/pY0ucdIWbI+Nfm02kYMvplzmS0GTGsuaGEafULgDMiaI4JZI2id5VB7kXzzGund18kaxxc22YBPmuMRXo1A2rRk03xobEmIvkQRlopNmC/vjB9Cudkg4y0sqnGOfE4siaZzUzWhdvpQu6VKUjSuz5d43F0ctC7a4qZlOFhdGaKNWFGJHuSsWxUCxC7M0s8LbUpxLbQpWmBAd9QzH3QWIYGvJbbQhaoMv8AUQB7svpHAPSWBtEPaxtQkE2ztylRYrZPyz2MhlN1rBVwdZIFpsQjmVyWxG8RkZySmnHgxc0wdoltrckFiJCLq1Scwl1arOanirZ2/GVR5IX3Qz/fcpnqKq5UxHTBS0uMKybFwwZ180j2fS3nzkB78VacAbdkR524nkszy2oXiW7kxtTpkngJtz7skezDxnPr4kpfgKMuNy5w7o/HROMK2NQTr2ojvAJ8VG2UA9SlaSD3wB3XuuBRGUZcDl1mPRNN5n/TPM7sjx1XDmh306jUSPwgk9jULGtGg7+fJbpsP+aPE/wi3MNxu+U8r+woHMDOPG26Psk6gzC2TBcCe4DvkKVlXWRa1gPK33XDwCJ3Z4Tl16rsSLnle8o1wZZI1zSAI7iCi6Dc90Dm7LPn4+CEgEQDHG1z1/C7dUg6u5EmP568ui85UbQ2otiJd2TGYgE8/wAXUONwgeAZFpjUeuX4RGzu0N4gOcOkDhAOqnqUYAnUyRYwchzMDX+kqb2sG96FDQQIk2EcPDgtMa4mAMrzOXkjsXg5uLZxHDn3+7KOg1zZaZ7l7G0DkdmYYtq06tI2FRpaTpr+V5nifhTG0XOY0PLJmzuyRxImF6thNnmd7X33qas/dF2x438/VdHDmeOO5FkgpsrXww11PBCm6PrcTfXeJtyIVh2NQJcQARI16GOqjbswmH5NmbiAPynuGoFsFtzHXvUuZOU9fRRjklHSKsS+HOC5pPUu0mRUuIkA/b7IYOCiktziZ9sjX7CX1CFNT7QuhgLKakV7UkwFNI6/TALFI14WJmtfYepHgVWmC0OzLbnjCmpMoubAMHmldGqQIlE0ntBsL+/BfQJUgNNE9PDgE9sDkfd0TRa4XYZ5Tfzs4LinfOTpy8DqjKFLu4R+EqbYyLXEjo7zm8DzEJfWZxTio10RPv7JViw6bjrGf8qaP5HU8faNAbwoKuSIce/3qhq+SoiPnwTbMZJJNxoOP8fhPqFd8brDBOZ4Dj3pDszW+fv8qwYBoDSTYG/cMgPLxS83IOP8Rvs2kIDbnlxvm78J9Te1jdGATewvysT4BVnAF9QiJawAa3z9Si6u1aYeGM7dTLLeDep9GhIcW9jdSGrMcXCR8yOJEb3Teu7wQGJ2t2rwSByed4/S1sRpeVBXZvgzLyBLi5xLRyIGec58ryhKuANu1ugxAAG86eHC59eiVpXYaf0M6O0JP1F14AmRe2X3Oh0RlOsHQBBm2sC0xz0ulOE+H3WBeW2ElvMkW8eqY0/h+q0AMfaLEjhnJHXySZqN7MauDbARIiTJMnLzK3hzIve+fHgAOCjrgxfsuBMiNASJHLXLVT0wBHC0cZMeZssg9wiWm6Nb8ba/c+9Vj2F1hb04d/8ASir1JIFvwJi3mpW1osDFvX2R7COVGoLwBIOZAEeklWWmWPZl/eXgLqqkwPeiLw20Nzu/qPVTznp2NePUN/lFljdp+yFYCSQCpRtDebBByz5/dI61aox9g7PM5JuKWPTYieOV0yyYZlQm+nuydNwQc0TE/wCn7zCrOGrGo3dcffFG7Pr1KPZLyWaZ8cojLmrcMsckSZYyjyPN5lNuQiNQI1m82yQtLH0wd2S2+mdtI8fBLto7QLxMics7ajLoToq3iMM51QvFSLQAMhcknnP4T55MaVNkyyJPdln+KcLIpPaZs4G/Qj1KQAlFMxDjAcZj39lE4iVyc1Sm3Hghyy1SbJqdQogmyHpvCm35U73YrnZkHzSsUu4sS3FAuB4MBH7VI0XkS31QNImcyimVXeC+raZS0OcDX/zQRzKYbwjsifCR6Sq/+q3IMWPL8I+jjmyCRM5GPZSpRYUX9hYruFnSZQ+KZrPcixihaQI6yPArK7GkWHSEiS7LPHlT2ewiqzPND1UbXE2zUD2JsWXNWjWzW/VPLzsrJRbIA0tb3oMlXMKIdy/HvzVjw1m72pgDwGXi1Dl/KwEqjRNiqrnuNJh3R+4g3k23QfDzTLZmCZRbYAEggcS73fvCE2ZSuXZyR+J9UXJiSZJ3vDO3ATHcAlSlSo8o27GFFjHMDR9JlxPHW51m+fPU2kpMbM2LjN48SOhj/ahGvORyB8hEDplKKZTAiMrSfM+JUkrbK4pJBtNpdIJgb1M9YvA6GR/adYIgm40sNJsB6JHTJLgOAEd5Gf8AtHijKNaNfZgd2QQ6OwmG7f2WSwOESwxOVs4EZ5+RVaqOyjQSNY0k+J8ldaVdr2EOMyLDyM+HmqZtCnuuc3iTHGP6BPegvsCOzoCrVLdkm9uOVp8fQLdHExfMCw9J8z4oauPwAMrWA98FpkDuNvfj4LW7Y2h/h2yJPWeJ17gIUzWNEeXj5pPh8RAvwjPrJ8giBjhYZ2Mep81k4KSPJtDinXgjij24wAZA6nJV55cIvEjyyXLa4Au7z1SFiSfIbnaLVh9tU2tIDWjnAv3rMNtkPdukCDE+5VUw3zXbzmU3uHENJjvARtBrQA8kRaeU6nomJZU9rAXqdl2OzabjIa1wMEyJPcdVX9vbKLHb9MQw5gZNP4T7A45jWtLTLBG8Rmw6Hm3miccd5r+yHMLCQQbzEgeUquTUlT5OdmwRknSKdTbCgxlM6In5i3Uuo6p7HGcRe0uAui8JW4rlrDqu2MWuu1uY1QU18rFGHBYsuP0afP8ATpO3t0CSTEDXomeIwzqby3e3iAA4jIGLjnGUpnh8A1p+YC0OFhMgBxzN4MjTqpG/LoDeJmf3G75OcNkR1819BKdmSyW9gDB7OquHba1rcw55DB5/hA1K+68tBBaCRmY6ggfZFbTr/MI3WAt/z7rg49ZcUZhtiNeGvdvMbm6RnF7flZqS5PKVfkcsa0BpIO64EgxMwcwM89fRNG4cgQSYOW9b1W37RG/vNa2GANB3W9lul3ZDoRK27Hb1y8XvBnPvtHekZOB+DK0+BRjmGb++9BuBGasGJoki46EZd39pU+lCGM62OzjepAOoHH7pxham9ug5Ai3p3dlvgl76QzRNKxHQI3K0DKO4+wNTsmM4AH+2fWEcy0axA42Df5KUYJ0EzYifOAjXYmADzAHfJ/CmkMjQyY7jwJ70U36ZOunC9/IIRrpsMwI9f4XFMkxGV888mi/fKUhg4pPiSdL87Ce+58gpqrsgNLeg/mUudihJjTPx/A8lwXnsieHkP6XnwEi07IeQDzOfePfcl+2aIe8EaGD6/wD0PNQbLxhB3TlMeP8AKbUae+fGe9Tx/IHLsrK3iNkuNwJ1jmleKwFUZNOnl7816rgtnXFlxtEU954O6N1tptOhBOh9CFVlweuGv/glh5Tb0s8tpYGu4AtpvNjkDFzxRuF2DijH+GePjYr0PBYp+H3RUj5b/piHCbSHc4PqrM2nSqMG4d02iDl3ahSY5Kez2DlnkujzjB/CNZ4/xHbm5Aggzf8AtWDZ3wxQYJI+ZE3zggxEZZp38quA41iPlg5/uEZWAuDa6YUqEw7svFrARY33uduKsx4ldUIyZpPsn2UA2m0dkD/tEBeY7YApYipIBbvPG9IIMnURnmCvVW0QAbWOnqvPtp4ekKjw3/lk2tPgDpMp+e1CMXySxyaZakU/ZFc4apUDXTTMFjTctDpkDiOSt+zNojssEQ+S6SbEX3WjQR6JINm0vmF8XPcPAI8OgWgKFzipDsnnR4BPkElEtwy1vXRTSOK98XwQ/GQBiKREQumm2SKcQV0bDJFpi0bSBPkysU7X8liyjaR5l+lsJyJvHZN7mAJJuua2EpN+tjQM7gTPOTJQ+GcJ+l0xP78uKNwe+9ri4sG6dXtBIy+kGZXS1KPLOfv0T0KoddpByuJMNFsmiLcEu2hig5wEggXJIADjzB0CJ/TNIJe8U25EgS4jiQ0JZisFQP01vmRwEAa/SfwgWSLf/jNUewggv7ZMNJt2gGzybGfgUVSwgHA8RMT4ZlLcNSaLBriy/avAgcJt1CYYZjS+I0kQXidJGhC9Li0Px5NLCTlAaByyQGKwuuqZ/J4CRzcfwh69I8YU9nW8fJF8WIa1K8Luk2XA6QUZUw41M+S0QADaIHv3zTVLYte4TSFr569blE06G9A99ki6Go1AblH4GpIJ5u8PZKVZlBtMRfgCfAT/AApGjdDRGgb5kT5T3oZ+JGkWn0/g+KidWkgnRp8pH5QphUGtEiOO74zvT4DzWYl0ERpI/H2Q/wA6HNB0v1Ake+i4xdWXmOA8c/ugkMiH4GtcC1yVddgUd+T74rz/AATt5+6OPp/fkvWvhnB7tMTmi8fHqyCfKnUBnTaGMk6Ly3aVOauIdWqltJv0GYgkjd+Y6MmgC9rG87sm6/FW0bCm2+cx4e+hVV3GvzgnLdOvWVdnzY0tDIMeDJJ6kSbE+IBuDDV6W8XHdbqHECRuEZ8ZBTv4fpZ7xe17Xlu6TG6CTAI8Id00SDZuxqLajWsoMpOaZD2NYDEXaSG3BtN+9P8AE1GvqBu9BqglpGbTPaB4tnQ5EmFysmPH+S6KWpR2Zb8HtIH/AA6hG8LZ/VzjTK/NFFmRY62g0jgqnO5FOv8AVMsqtzPDroC1FNxgDXNqVSx7SSDuwBoOzzQvzJ1TX/T/ALiXjXKG2K28xgdvSHNjs6lUzF4j5r3PA3ZJMITbW1HVXxvEtGVonmQg8JXKH3ZZfk7OdmyrVUOCUtMlagqPE14XOHxFkNWrENXuyMEh11O550Kie6Tmp4ACJRrc8o1udUiQp3YiEKHwonvlZrNUxkyqYWIambLFnsZutnm+I2s9zdxtTdE3DWhjepMwUtrXMtzHEAk8Ygiykw9JzgXNJgWg3B6/0Vy2ZgCYglpAJtwytddlR0cIQctbJ+hzrk5tHdlYKGtaxO4TMQWO6ZGSjau454L2brhF9056ZQY7ijKtAVGzuMJH72XJ/wBf8hGpLsJNWJGVKwG6YM8bT45rWDrOO6wHdAyAMQdZBIumbaQ3bASIuCD4AKYUGzvfLDjHCSeoJv4Fecl9Ba4oMwuBqbtnROmfmCuK2CqjMtI7yfRE4ZzqYO7RaN68ggDvAyKnxGL34aRuk6zPcIUbe5bhy/7Cao7RQ1W+GqZ4jCwYAvy+6ErUrx3LydHShlsGD4iEwwj4bzg+c/dK6jY6BE4Kp6gepPoFrQ5STGH7j0JHmffVSiJHD+Id/wCyA+cRLgMvs1xjyW6dQlrgTcbwHOJA8gF7TQOq2HVXTytHSx+8oMVZceYHksfiJM++0f4HitUaOZPvNLdIojuPPhjB/wCJvHImfD+l6NR+IqbN4F7QWgxJ/cBMH16LzPDVqkgUhlrlfj5+SYUPmFwZP+ogQO86osXkLGuLbE5cDyPd0kWDC4B1Z4rOqRv7xjUCbCeijbs9/wA5wpOBY0ZuBlzjoOEcboL/AIozDvis+GEw0kybDtSNBOSfbO2thXEUhUBqOu28AxHfOZRPFPVaQClGqsEwuKH6g0q/Zd8sGQbGCYc08IEdyE+NtjvewVcO8trUQ404ye03LHN42seI5qx4r5H7rhty2JME3I1HcleMx9NtdlNhlopE0nybvNT6XHk2BBufCdhFzer/ABi8klFUyrfB/wAX4ms1zagaHUy3UgixAcAQZ1HgrBjtrPqkB0W5XPXiodobFDT86kAJJ3yBEkA2IzacjB4KLD0OKn8rCoz2Ryc+adaWzs1IzCjGLYCpwQbKA4BpKXFR4YuLT2JiQ4KEYcqV1PcWfPOiySSMnSZBUwrpmVBjd8RCaUqk5rHUJWuSSPWhZTrkwinAgStboBsETVMhLbjQNoibUWLnc5rEnYHUeZuwVRo+h7Y0c1xaRz4BTYLDfSC1rCdRxPr5J5hvi17TDwTn2mOI6y10gFMXbWpYik5j3U5cDBqU5LTod6mbXuuy884v5R/sA2+Cr1Kju0xzgN2ZDom3RDYmvSFQOpu0EkHdIdrBEGMkVV+EK1RxeytSru1/xIcbQPqiUQPhTFbk/poP/iWu75sUzXDpm0l2CMrtP+YTJl2czfXtBTMe4cHWByFx0yPii6HwlWgl1IUnC0mo0tnneykq7JdSDQatJ7hpTcXCOBNh4INceLBf6IadM6uME6XA8bjPXiiqVNwuCY4gDxK5wjyx8z4gRGcZ3B4IihWuRpwvHdKCe/BsZPghO828yZ9wsGHMAxJztbuup6kOOalI3Ql19HRhPbYT47CWyIyzGeZQ1HC7rhGQ9Yj7FPKsuUFVkDJamxsM9AtPDyL+8wf/AGKXtlrzPXviE2+YeCrO3sdU3zHZAluWcEZnVFjjKboKHlNS3Ww4oYfnwjy/COdUa36iO+yp2H2hiI7Mm4Exa+XROcJR+Z2qh33cNB14rZeK2/kytedFLZFlwO1Gj/lsLhME2An110RWHxdR73AjcAjKSSCM9IyPgotl4WBu62R9fBOa/eaJ7JnSwILely5HDxscSfJ5eSfZBT2Cysd4gPcNXEm2cX70ZhPhijLam4bGd5oLSCOfcidlV91wAcZMzu2PSSJjkmlEduSTcknOJgTdUomb7BGbIbvCoxzg4GfqJEG2puIm3VF09ifNL2OIazdaWVB2aja3075As4QGNIOhNs4YVMGIlpNuMAxr5R4KOowPaWbwuDBjI3FxrZepLdHnJh+BwFhEOa4NtAzbabDO47jyCqjjBIOllYdhOIJDmwf3ySZiwO8dLyP4SXa+HLKrwREmfHPzlSeUrSf0SeStkyEUuzIUVPDubqisHVBEcFCa/aI0XO11uLxyrclcwEXUZwozaujVGSmB4L3sGa0cUqehXVZtllSotudKTep0wEtTAqRvCILVHUpLui/ReljaPPHTIfklYj2uGq2is2jxylctJv2KZ77CeqZ0h9H+oecLFi7vYmR2+xIHA+pT/wCG8bUBLRUfABgbxjXSVixTZ1s/9TYFb+M3EVxBiQCY1N7lLNnPO+LnNYsT5JaDV+Jbsz/t9VJRNu8+pWLFG+QeyPECHhGftWLELKI8nIyUCxYjxjogzs+9VDbzj82oJsCbdwWLFTi/MLss/wACsBbBAgug2zG6bHiFrZI7Tuj/AEWLE1mlr+HWguZIGYTyuJxhabtJNtLBsW7z4rFizs1cCP4dcS9pN53Z55ZqzhoDjA0Z6uWLES4RnQU3Qc2+jUFhLPtaD+CsWImeGH/7t5uIPSXW6If4vH/L6P8A/n8rFinzf05Cs/8ATK2cl0wLFi40uCOPBrVEt0WLEEeAiYhc081ixb2gkdVUIM1pYmPgb0EhaWLFi4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://animal.ru/i/upload/13389741997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7" y="4041532"/>
            <a:ext cx="2134010" cy="15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upload.wikimedia.org/wikipedia/commons/thumb/8/8b/Moose_superior.jpg/275px-Moose_superi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83" y="3989344"/>
            <a:ext cx="1815835" cy="16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veralline.com/uploads/images/comparison/2015/07/30/2f383e879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92" y="4041532"/>
            <a:ext cx="1903061" cy="14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7" y="3611768"/>
            <a:ext cx="2435722" cy="23903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92" y="3630776"/>
            <a:ext cx="1903061" cy="23788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97" y="3808523"/>
            <a:ext cx="2657206" cy="19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97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Print</vt:lpstr>
      <vt:lpstr>Тема Office</vt:lpstr>
      <vt:lpstr>            О жизни диких        животных весной              Интерактивные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 Приангарья. Подготовка  зверей к зиме</dc:title>
  <dc:creator>use</dc:creator>
  <cp:lastModifiedBy>Юлишна</cp:lastModifiedBy>
  <cp:revision>95</cp:revision>
  <dcterms:created xsi:type="dcterms:W3CDTF">2014-11-23T01:34:52Z</dcterms:created>
  <dcterms:modified xsi:type="dcterms:W3CDTF">2017-01-28T09:11:36Z</dcterms:modified>
  <cp:contentStatus/>
</cp:coreProperties>
</file>